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ASSIGN HOLIDAY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Calendar effective date is mandatory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Holidays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/>
          </a:bodyPr>
          <a:p>
            <a:r>
              <a:rPr lang="en-US" sz="8000">
                <a:latin typeface="Times New Roman" panose="02020603050405020304" charset="0"/>
                <a:cs typeface="Times New Roman" panose="02020603050405020304" charset="0"/>
              </a:rPr>
              <a:t>Holiday works based on Effective date logic, IF employee is assigned by multiple calendar group then holiday will be shown based on start date of calendar group.</a:t>
            </a:r>
            <a:endParaRPr lang="en-US" sz="800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80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sz="8000">
                <a:latin typeface="Times New Roman" panose="02020603050405020304" charset="0"/>
                <a:cs typeface="Times New Roman" panose="02020603050405020304" charset="0"/>
              </a:rPr>
              <a:t>Kindly change the effective date Of calendar group from employee master screen,Payroll time ,It is available from the from front end Post that</a:t>
            </a:r>
            <a:endParaRPr lang="en-US" sz="800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sz="80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Text Box 3"/>
          <p:cNvSpPr txBox="1"/>
          <p:nvPr/>
        </p:nvSpPr>
        <p:spPr>
          <a:xfrm>
            <a:off x="3069590" y="106616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>
                <a:sym typeface="+mn-ea"/>
              </a:rPr>
              <a:t>Holidays</a:t>
            </a:r>
            <a:br>
              <a:rPr lang="en-US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0305"/>
            <a:ext cx="10740390" cy="5006975"/>
          </a:xfrm>
        </p:spPr>
        <p:txBody>
          <a:bodyPr>
            <a:normAutofit/>
          </a:bodyPr>
          <a:p>
            <a:pPr marL="0" indent="0">
              <a:buNone/>
            </a:pPr>
            <a:r>
              <a:rPr lang="en-US">
                <a:sym typeface="+mn-ea"/>
              </a:rPr>
              <a:t>follow this steps</a:t>
            </a:r>
            <a:endParaRPr lang="en-US">
              <a:sym typeface="+mn-ea"/>
            </a:endParaRPr>
          </a:p>
          <a:p>
            <a:pPr marL="0" indent="0">
              <a:buNone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endParaRPr lang="en-US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sym typeface="+mn-ea"/>
              </a:rPr>
              <a:t>1,select current year and select the date range from 1jan to 31 dec.</a:t>
            </a:r>
            <a:endParaRPr lang="en-US"/>
          </a:p>
          <a:p>
            <a:r>
              <a:rPr lang="en-US">
                <a:sym typeface="+mn-ea"/>
              </a:rPr>
              <a:t>2,select the employee if required else attendance group as per the requirement in the attribute selection then Do update , at the same instance system will update the holiday as per the saved calander group.</a:t>
            </a:r>
            <a:endParaRPr lang="en-US"/>
          </a:p>
          <a:p>
            <a:endParaRPr lang="en-US"/>
          </a:p>
        </p:txBody>
      </p:sp>
      <p:pic>
        <p:nvPicPr>
          <p:cNvPr id="4" name="Content Placeholder 3" descr="Holiday SP (2)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1850390" y="1691005"/>
            <a:ext cx="5181600" cy="14027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662</Words>
  <Application>WPS Presentation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Palatino Linotype</vt:lpstr>
      <vt:lpstr>Times New Roman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 HOLIDAY</dc:title>
  <dc:creator/>
  <cp:lastModifiedBy>UklaK</cp:lastModifiedBy>
  <cp:revision>1</cp:revision>
  <dcterms:created xsi:type="dcterms:W3CDTF">2022-12-13T11:39:10Z</dcterms:created>
  <dcterms:modified xsi:type="dcterms:W3CDTF">2022-12-13T11:39:10Z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8F378704AF9C4710BD49773F39962464</vt:lpwstr>
  </property>
  <property fmtid="{D5CDD505-2E9C-101B-9397-08002B2CF9AE}" pid="3" name="KSOProductBuildVer">
    <vt:lpwstr>1033-11.2.0.11417</vt:lpwstr>
  </property>
</Properties>
</file>