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Weekly off not mapped to employees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Shift rostering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Shift rostering issue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r>
              <a:rPr lang="en-US"/>
              <a:t>As per the calender group ,which shift has been assigned  that will reflect in the time card</a:t>
            </a:r>
            <a:endParaRPr lang="en-US"/>
          </a:p>
          <a:p>
            <a:endParaRPr lang="en-US"/>
          </a:p>
          <a:p>
            <a:r>
              <a:rPr lang="en-US"/>
              <a:t>In absence to that If client says it is not mapped proplery  then find this steps</a:t>
            </a:r>
            <a:endParaRPr lang="en-US"/>
          </a:p>
          <a:p>
            <a:endParaRPr lang="en-US"/>
          </a:p>
          <a:p>
            <a:r>
              <a:rPr lang="en-US"/>
              <a:t>1- Check the roster what is actually mapped to the employee</a:t>
            </a:r>
            <a:endParaRPr lang="en-US"/>
          </a:p>
          <a:p>
            <a:r>
              <a:rPr lang="en-US"/>
              <a:t>2- check the requirement what client is claiming that which supposed to mapped </a:t>
            </a:r>
            <a:endParaRPr lang="en-US"/>
          </a:p>
          <a:p>
            <a:r>
              <a:rPr lang="en-US"/>
              <a:t>3- Cross check with the shift roster change audit, here you can find if any shifts are mapped to the employee through any other screen.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>
                <a:sym typeface="+mn-ea"/>
              </a:rPr>
              <a:t>Shift rostering issue  error</a:t>
            </a:r>
            <a:br>
              <a:rPr lang="en-US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while assing the shifts If you get any error, </a:t>
            </a:r>
            <a:endParaRPr lang="en-US"/>
          </a:p>
          <a:p>
            <a:r>
              <a:rPr lang="en-US"/>
              <a:t>Kindly check the file any mismatch of the shift name is inserted  in the record.</a:t>
            </a:r>
            <a:endParaRPr lang="en-US"/>
          </a:p>
          <a:p>
            <a:r>
              <a:rPr lang="en-US"/>
              <a:t>any leaves are applied in the future dates,  then system will push error.</a:t>
            </a:r>
            <a:endParaRPr lang="en-US"/>
          </a:p>
          <a:p>
            <a:endParaRPr lang="en-US"/>
          </a:p>
          <a:p>
            <a:r>
              <a:rPr lang="en-US"/>
              <a:t> 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746</Words>
  <Application>WPS Presentation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Office Theme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off not mapped to employees</dc:title>
  <dc:creator/>
  <cp:lastModifiedBy>UklaK</cp:lastModifiedBy>
  <cp:revision>1</cp:revision>
  <dcterms:created xsi:type="dcterms:W3CDTF">2022-12-13T11:29:10Z</dcterms:created>
  <dcterms:modified xsi:type="dcterms:W3CDTF">2022-12-13T11:29:10Z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A1DAA6BAA4C84CA2B9EED2C8DA330371</vt:lpwstr>
  </property>
  <property fmtid="{D5CDD505-2E9C-101B-9397-08002B2CF9AE}" pid="3" name="KSOProductBuildVer">
    <vt:lpwstr>1033-11.2.0.11417</vt:lpwstr>
  </property>
</Properties>
</file>