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Shift Pre/Post minutes configuration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Impacts attendance will be marked Absent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Reason: testcase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r>
              <a:rPr lang="en-US"/>
              <a:t>employee is in 12:00 am to 09:00 am shift on  6th Dec  and shift pre time and post time configurations are set as 200 mins pre and 400 mins post time.</a:t>
            </a:r>
            <a:endParaRPr lang="en-US"/>
          </a:p>
          <a:p>
            <a:endParaRPr lang="en-US"/>
          </a:p>
          <a:p>
            <a:r>
              <a:rPr lang="en-US"/>
              <a:t>for the date 6th Dec employee has the swipes like based on the shift timings from 12:00 AM to 9:00 AM employee does not have any swipes which are suitable to the shift timings,</a:t>
            </a:r>
            <a:endParaRPr lang="en-US"/>
          </a:p>
          <a:p>
            <a:endParaRPr lang="en-US"/>
          </a:p>
          <a:p>
            <a:r>
              <a:rPr lang="en-US"/>
              <a:t>employee is in 02:30 pm to 10:30 pm shift  on 7th of Dec and having swipes </a:t>
            </a:r>
            <a:endParaRPr lang="en-US"/>
          </a:p>
          <a:p>
            <a:endParaRPr lang="en-US"/>
          </a:p>
          <a:p>
            <a:r>
              <a:rPr lang="en-US"/>
              <a:t>2022-12-07 14:35 ,2022-12-07 14:35, 2022-12-07 14:43 .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Reason: testcase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>
                <a:sym typeface="+mn-ea"/>
              </a:rPr>
              <a:t>Actually these swipes are belong to 7th date of Dec.</a:t>
            </a:r>
            <a:endParaRPr lang="en-US"/>
          </a:p>
          <a:p>
            <a:endParaRPr lang="en-US"/>
          </a:p>
          <a:p>
            <a:r>
              <a:rPr lang="en-US">
                <a:sym typeface="+mn-ea"/>
              </a:rPr>
              <a:t>but because of post minutes which has been set against 12:00 am to 09:00 am , shift 7th dates swipe in time got captured as 6th date in/out time.</a:t>
            </a:r>
            <a:endParaRPr lang="en-US"/>
          </a:p>
          <a:p>
            <a:endParaRPr lang="en-US"/>
          </a:p>
          <a:p>
            <a:r>
              <a:rPr lang="en-US"/>
              <a:t>system will calculate the working hours as per the swipes , but in this case swipes have been swaped to another date ,i.e system is showing single swipe.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915</Words>
  <Application>WPS Presentation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Shift Pre/Post minutes configuration</dc:title>
  <dc:creator/>
  <cp:lastModifiedBy>UklaK</cp:lastModifiedBy>
  <cp:revision>1</cp:revision>
  <dcterms:created xsi:type="dcterms:W3CDTF">2022-12-16T10:39:40Z</dcterms:created>
  <dcterms:modified xsi:type="dcterms:W3CDTF">2022-12-16T10:39:40Z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8F8C1D008BCF4E349BC4F3952308EC5A</vt:lpwstr>
  </property>
  <property fmtid="{D5CDD505-2E9C-101B-9397-08002B2CF9AE}" pid="3" name="KSOProductBuildVer">
    <vt:lpwstr>1033-11.2.0.11440</vt:lpwstr>
  </property>
</Properties>
</file>