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1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7" r:id="rId12"/>
    <p:sldId id="268" r:id="rId13"/>
    <p:sldId id="269" r:id="rId14"/>
    <p:sldId id="270" r:id="rId15"/>
  </p:sldIdLst>
  <p:sldSz cx="18002250" cy="108013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978" y="-96"/>
      </p:cViewPr>
      <p:guideLst>
        <p:guide orient="horz" pos="3401"/>
        <p:guide pos="56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laceHolder 1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76288" y="4776788"/>
            <a:ext cx="6218237" cy="4525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/>
          <a:lstStyle/>
          <a:p>
            <a:pPr lvl="0"/>
            <a:r>
              <a:rPr lang="en-US" smtClean="0"/>
              <a:t>Click to edit the notes format</a:t>
            </a:r>
            <a:endParaRPr lang="en-US" altLang="en-US" smtClean="0"/>
          </a:p>
        </p:txBody>
      </p:sp>
      <p:sp>
        <p:nvSpPr>
          <p:cNvPr id="3075" name="PlaceHolder 2"/>
          <p:cNvSpPr>
            <a:spLocks noGrp="1" noChangeArrowheads="1"/>
          </p:cNvSpPr>
          <p:nvPr>
            <p:ph type="hdr" idx="9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/>
          <a:lstStyle>
            <a:lvl1pPr>
              <a:defRPr/>
            </a:lvl1pPr>
          </a:lstStyle>
          <a:p>
            <a:r>
              <a:rPr lang="en-US"/>
              <a:t>&lt;header&gt;</a:t>
            </a:r>
            <a:endParaRPr lang="en-US" altLang="en-US"/>
          </a:p>
        </p:txBody>
      </p:sp>
      <p:sp>
        <p:nvSpPr>
          <p:cNvPr id="3076" name="PlaceHolder 3"/>
          <p:cNvSpPr>
            <a:spLocks noGrp="1" noChangeArrowheads="1"/>
          </p:cNvSpPr>
          <p:nvPr>
            <p:ph type="dt" idx="19"/>
          </p:nvPr>
        </p:nvSpPr>
        <p:spPr bwMode="auto">
          <a:xfrm>
            <a:off x="4398963" y="0"/>
            <a:ext cx="3373437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/>
          <a:lstStyle>
            <a:lvl1pPr algn="r">
              <a:defRPr/>
            </a:lvl1pPr>
          </a:lstStyle>
          <a:p>
            <a:r>
              <a:rPr lang="en-US"/>
              <a:t>&lt;date/time&gt;</a:t>
            </a:r>
            <a:endParaRPr lang="en-US" altLang="en-US"/>
          </a:p>
        </p:txBody>
      </p:sp>
      <p:sp>
        <p:nvSpPr>
          <p:cNvPr id="3077" name="PlaceHolder 4"/>
          <p:cNvSpPr>
            <a:spLocks noGrp="1" noChangeArrowheads="1"/>
          </p:cNvSpPr>
          <p:nvPr>
            <p:ph type="ftr" idx="29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b" anchorCtr="0" compatLnSpc="1"/>
          <a:lstStyle>
            <a:lvl1pPr>
              <a:defRPr/>
            </a:lvl1pPr>
          </a:lstStyle>
          <a:p>
            <a:r>
              <a:rPr lang="en-US"/>
              <a:t>&lt;footer&gt;</a:t>
            </a:r>
            <a:endParaRPr lang="en-US" altLang="en-US"/>
          </a:p>
        </p:txBody>
      </p:sp>
      <p:sp>
        <p:nvSpPr>
          <p:cNvPr id="3078" name="PlaceHolder 5"/>
          <p:cNvSpPr>
            <a:spLocks noGrp="1" noChangeArrowheads="1"/>
          </p:cNvSpPr>
          <p:nvPr>
            <p:ph type="sldNum" idx="39"/>
          </p:nvPr>
        </p:nvSpPr>
        <p:spPr bwMode="auto">
          <a:xfrm>
            <a:off x="4398963" y="9555163"/>
            <a:ext cx="3373437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b" anchorCtr="0" compatLnSpc="1"/>
          <a:lstStyle>
            <a:lvl1pPr algn="r">
              <a:defRPr/>
            </a:lvl1pPr>
          </a:lstStyle>
          <a:p>
            <a:fld id="{9B459169-2442-4987-80B9-766AFE251D59}" type="slidenum">
              <a:rPr 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963" y="3355975"/>
            <a:ext cx="15301912" cy="2314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0338" y="6121400"/>
            <a:ext cx="12601575" cy="27590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50838" y="431800"/>
            <a:ext cx="4049712" cy="8359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431800"/>
            <a:ext cx="11998325" cy="8359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431800"/>
            <a:ext cx="16200437" cy="18002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963" y="3355975"/>
            <a:ext cx="15301912" cy="2314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0338" y="6121400"/>
            <a:ext cx="12601575" cy="27590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6940550"/>
            <a:ext cx="15301913" cy="21463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4578350"/>
            <a:ext cx="15301913" cy="2362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2527300"/>
            <a:ext cx="8023225" cy="626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75738" y="2527300"/>
            <a:ext cx="8024812" cy="626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431800"/>
            <a:ext cx="16202025" cy="18002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2417763"/>
            <a:ext cx="7953375" cy="10080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0113" y="3425825"/>
            <a:ext cx="7953375" cy="6223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45588" y="2417763"/>
            <a:ext cx="7956550" cy="10080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45588" y="3425825"/>
            <a:ext cx="7956550" cy="6223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430213"/>
            <a:ext cx="5922962" cy="18303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8975" y="430213"/>
            <a:ext cx="10063163" cy="92186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113" y="2260600"/>
            <a:ext cx="5922962" cy="7388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9013" y="7561263"/>
            <a:ext cx="10801350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29013" y="965200"/>
            <a:ext cx="10801350" cy="6480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9013" y="8453438"/>
            <a:ext cx="10801350" cy="1268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50838" y="431800"/>
            <a:ext cx="4049712" cy="8359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431800"/>
            <a:ext cx="11998325" cy="8359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431800"/>
            <a:ext cx="16200437" cy="180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6940550"/>
            <a:ext cx="15301913" cy="21463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4578350"/>
            <a:ext cx="15301913" cy="2362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2527300"/>
            <a:ext cx="8023225" cy="626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75738" y="2527300"/>
            <a:ext cx="8024812" cy="626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431800"/>
            <a:ext cx="16202025" cy="18002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2417763"/>
            <a:ext cx="7953375" cy="10080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0113" y="3425825"/>
            <a:ext cx="7953375" cy="6223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45588" y="2417763"/>
            <a:ext cx="7956550" cy="10080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45588" y="3425825"/>
            <a:ext cx="7956550" cy="6223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430213"/>
            <a:ext cx="5922962" cy="18303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8975" y="430213"/>
            <a:ext cx="10063163" cy="92186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113" y="2260600"/>
            <a:ext cx="5922962" cy="7388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9013" y="7561263"/>
            <a:ext cx="10801350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29013" y="965200"/>
            <a:ext cx="10801350" cy="6480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9013" y="8453438"/>
            <a:ext cx="10801350" cy="1268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4" Type="http://schemas.openxmlformats.org/officeDocument/2006/relationships/theme" Target="../theme/theme2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00113" y="431800"/>
            <a:ext cx="16200437" cy="1800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ctr" anchorCtr="0" compatLnSpc="1"/>
          <a:lstStyle/>
          <a:p>
            <a:pPr lvl="0"/>
            <a:r>
              <a:rPr lang="en-US" altLang="zh-CN" smtClean="0"/>
              <a:t>Click to edit the title text format</a:t>
            </a:r>
            <a:endParaRPr lang="en-US" altLang="zh-CN" smtClean="0"/>
          </a:p>
        </p:txBody>
      </p:sp>
      <p:sp>
        <p:nvSpPr>
          <p:cNvPr id="1027" name="PlaceHolder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900113" y="2527300"/>
            <a:ext cx="16200437" cy="6264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/>
          <a:lstStyle/>
          <a:p>
            <a:pPr lvl="0"/>
            <a:r>
              <a:rPr lang="en-US" altLang="zh-CN" smtClean="0"/>
              <a:t>Click to edit the outline text format</a:t>
            </a:r>
            <a:endParaRPr lang="en-US" altLang="zh-CN" smtClean="0"/>
          </a:p>
          <a:p>
            <a:pPr lvl="1"/>
            <a:r>
              <a:rPr lang="en-US" altLang="zh-CN" smtClean="0"/>
              <a:t>Second Outline Level</a:t>
            </a:r>
            <a:endParaRPr lang="en-US" altLang="zh-CN" smtClean="0"/>
          </a:p>
          <a:p>
            <a:pPr lvl="2"/>
            <a:r>
              <a:rPr lang="en-US" altLang="zh-CN" smtClean="0"/>
              <a:t>Third Outline Level</a:t>
            </a:r>
            <a:endParaRPr lang="en-US" altLang="zh-CN" smtClean="0"/>
          </a:p>
          <a:p>
            <a:pPr lvl="3"/>
            <a:r>
              <a:rPr lang="en-US" altLang="zh-CN" smtClean="0"/>
              <a:t>Fourth Outline Level</a:t>
            </a:r>
            <a:endParaRPr lang="en-US" altLang="zh-CN" smtClean="0"/>
          </a:p>
          <a:p>
            <a:pPr lvl="4"/>
            <a:r>
              <a:rPr lang="en-US" altLang="zh-CN" smtClean="0"/>
              <a:t>Fifth Outline Level</a:t>
            </a:r>
            <a:endParaRPr lang="en-US" altLang="zh-CN" smtClean="0"/>
          </a:p>
          <a:p>
            <a:pPr lvl="0"/>
            <a:r>
              <a:rPr lang="en-US" altLang="zh-CN" smtClean="0"/>
              <a:t>Sixth Outline Level</a:t>
            </a:r>
            <a:endParaRPr lang="en-US" altLang="zh-CN" smtClean="0"/>
          </a:p>
          <a:p>
            <a:pPr lvl="0"/>
            <a:r>
              <a:rPr lang="en-US" altLang="zh-CN" smtClean="0"/>
              <a:t>Seventh Outline Level</a:t>
            </a:r>
            <a:endParaRPr lang="en-US" alt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00">
          <a:solidFill>
            <a:schemeClr val="bg1"/>
          </a:solidFill>
          <a:latin typeface="Arial" panose="020B0604020202020204" pitchFamily="34" charset="0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00">
          <a:solidFill>
            <a:schemeClr val="bg1"/>
          </a:solidFill>
          <a:latin typeface="Arial" panose="020B0604020202020204" pitchFamily="34" charset="0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00">
          <a:solidFill>
            <a:schemeClr val="bg1"/>
          </a:solidFill>
          <a:latin typeface="Arial" panose="020B0604020202020204" pitchFamily="34" charset="0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00">
          <a:solidFill>
            <a:schemeClr val="bg1"/>
          </a:solidFill>
          <a:latin typeface="Arial" panose="020B0604020202020204" pitchFamily="34" charset="0"/>
        </a:defRPr>
      </a:lvl5pPr>
      <a:lvl6pPr marL="457200" algn="ctr" rtl="0" eaLnBrk="0" fontAlgn="base" latinLnBrk="1" hangingPunct="0">
        <a:spcBef>
          <a:spcPct val="0"/>
        </a:spcBef>
        <a:spcAft>
          <a:spcPct val="0"/>
        </a:spcAft>
        <a:defRPr sz="300">
          <a:solidFill>
            <a:schemeClr val="bg1"/>
          </a:solidFill>
          <a:latin typeface="Arial" panose="020B0604020202020204" pitchFamily="34" charset="0"/>
        </a:defRPr>
      </a:lvl6pPr>
      <a:lvl7pPr marL="914400" algn="ctr" rtl="0" eaLnBrk="0" fontAlgn="base" latinLnBrk="1" hangingPunct="0">
        <a:spcBef>
          <a:spcPct val="0"/>
        </a:spcBef>
        <a:spcAft>
          <a:spcPct val="0"/>
        </a:spcAft>
        <a:defRPr sz="300">
          <a:solidFill>
            <a:schemeClr val="bg1"/>
          </a:solidFill>
          <a:latin typeface="Arial" panose="020B0604020202020204" pitchFamily="34" charset="0"/>
        </a:defRPr>
      </a:lvl7pPr>
      <a:lvl8pPr marL="1371600" algn="ctr" rtl="0" eaLnBrk="0" fontAlgn="base" latinLnBrk="1" hangingPunct="0">
        <a:spcBef>
          <a:spcPct val="0"/>
        </a:spcBef>
        <a:spcAft>
          <a:spcPct val="0"/>
        </a:spcAft>
        <a:defRPr sz="300">
          <a:solidFill>
            <a:schemeClr val="bg1"/>
          </a:solidFill>
          <a:latin typeface="Arial" panose="020B0604020202020204" pitchFamily="34" charset="0"/>
        </a:defRPr>
      </a:lvl8pPr>
      <a:lvl9pPr marL="1828800" algn="ctr" rtl="0" eaLnBrk="0" fontAlgn="base" latinLnBrk="1" hangingPunct="0">
        <a:spcBef>
          <a:spcPct val="0"/>
        </a:spcBef>
        <a:spcAft>
          <a:spcPct val="0"/>
        </a:spcAft>
        <a:defRPr sz="3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00">
          <a:solidFill>
            <a:schemeClr val="bg1"/>
          </a:solidFill>
          <a:latin typeface="+mn-lt"/>
          <a:ea typeface="+mn-ea"/>
          <a:cs typeface="+mn-cs"/>
        </a:defRPr>
      </a:lvl1pPr>
      <a:lvl2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2pPr>
      <a:lvl3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3pPr>
      <a:lvl4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4pPr>
      <a:lvl5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5pPr>
      <a:lvl6pPr marL="8001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6pPr>
      <a:lvl7pPr marL="12573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7pPr>
      <a:lvl8pPr marL="17145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8pPr>
      <a:lvl9pPr marL="21717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00113" y="431800"/>
            <a:ext cx="16200437" cy="180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ctr" anchorCtr="0" compatLnSpc="1"/>
          <a:lstStyle/>
          <a:p>
            <a:pPr lvl="0"/>
            <a:r>
              <a:rPr lang="en-US" altLang="zh-CN" smtClean="0"/>
              <a:t>Click to edit the title text format</a:t>
            </a:r>
            <a:endParaRPr lang="en-US" altLang="zh-CN" smtClean="0"/>
          </a:p>
        </p:txBody>
      </p:sp>
      <p:sp>
        <p:nvSpPr>
          <p:cNvPr id="2051" name="PlaceHolder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900113" y="2527300"/>
            <a:ext cx="16200437" cy="6264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/>
          <a:lstStyle/>
          <a:p>
            <a:pPr lvl="0"/>
            <a:r>
              <a:rPr lang="en-US" altLang="zh-CN" smtClean="0"/>
              <a:t>Click to edit the outline text format</a:t>
            </a:r>
            <a:endParaRPr lang="en-US" altLang="zh-CN" smtClean="0"/>
          </a:p>
          <a:p>
            <a:pPr lvl="1"/>
            <a:r>
              <a:rPr lang="en-US" altLang="zh-CN" smtClean="0"/>
              <a:t>Second Outline Level</a:t>
            </a:r>
            <a:endParaRPr lang="en-US" altLang="zh-CN" smtClean="0"/>
          </a:p>
          <a:p>
            <a:pPr lvl="2"/>
            <a:r>
              <a:rPr lang="en-US" altLang="zh-CN" smtClean="0"/>
              <a:t>Third Outline Level</a:t>
            </a:r>
            <a:endParaRPr lang="en-US" altLang="zh-CN" smtClean="0"/>
          </a:p>
          <a:p>
            <a:pPr lvl="3"/>
            <a:r>
              <a:rPr lang="en-US" altLang="zh-CN" smtClean="0"/>
              <a:t>Fourth Outline Level</a:t>
            </a:r>
            <a:endParaRPr lang="en-US" altLang="zh-CN" smtClean="0"/>
          </a:p>
          <a:p>
            <a:pPr lvl="4"/>
            <a:r>
              <a:rPr lang="en-US" altLang="zh-CN" smtClean="0"/>
              <a:t>Fifth Outline Level</a:t>
            </a:r>
            <a:endParaRPr lang="en-US" altLang="zh-CN" smtClean="0"/>
          </a:p>
          <a:p>
            <a:pPr lvl="0"/>
            <a:r>
              <a:rPr lang="en-US" altLang="zh-CN" smtClean="0"/>
              <a:t>Sixth Outline Level</a:t>
            </a:r>
            <a:endParaRPr lang="en-US" altLang="zh-CN" smtClean="0"/>
          </a:p>
          <a:p>
            <a:pPr lvl="0"/>
            <a:r>
              <a:rPr lang="en-US" altLang="zh-CN" smtClean="0"/>
              <a:t>Seventh Outline Level</a:t>
            </a:r>
            <a:endParaRPr lang="en-US" alt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00">
          <a:solidFill>
            <a:schemeClr val="bg1"/>
          </a:solidFill>
          <a:latin typeface="Arial" panose="020B0604020202020204" pitchFamily="34" charset="0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00">
          <a:solidFill>
            <a:schemeClr val="bg1"/>
          </a:solidFill>
          <a:latin typeface="Arial" panose="020B0604020202020204" pitchFamily="34" charset="0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00">
          <a:solidFill>
            <a:schemeClr val="bg1"/>
          </a:solidFill>
          <a:latin typeface="Arial" panose="020B0604020202020204" pitchFamily="34" charset="0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00">
          <a:solidFill>
            <a:schemeClr val="bg1"/>
          </a:solidFill>
          <a:latin typeface="Arial" panose="020B0604020202020204" pitchFamily="34" charset="0"/>
        </a:defRPr>
      </a:lvl5pPr>
      <a:lvl6pPr marL="457200" algn="ctr" rtl="0" eaLnBrk="0" fontAlgn="base" latinLnBrk="1" hangingPunct="0">
        <a:spcBef>
          <a:spcPct val="0"/>
        </a:spcBef>
        <a:spcAft>
          <a:spcPct val="0"/>
        </a:spcAft>
        <a:defRPr sz="300">
          <a:solidFill>
            <a:schemeClr val="bg1"/>
          </a:solidFill>
          <a:latin typeface="Arial" panose="020B0604020202020204" pitchFamily="34" charset="0"/>
        </a:defRPr>
      </a:lvl6pPr>
      <a:lvl7pPr marL="914400" algn="ctr" rtl="0" eaLnBrk="0" fontAlgn="base" latinLnBrk="1" hangingPunct="0">
        <a:spcBef>
          <a:spcPct val="0"/>
        </a:spcBef>
        <a:spcAft>
          <a:spcPct val="0"/>
        </a:spcAft>
        <a:defRPr sz="300">
          <a:solidFill>
            <a:schemeClr val="bg1"/>
          </a:solidFill>
          <a:latin typeface="Arial" panose="020B0604020202020204" pitchFamily="34" charset="0"/>
        </a:defRPr>
      </a:lvl7pPr>
      <a:lvl8pPr marL="1371600" algn="ctr" rtl="0" eaLnBrk="0" fontAlgn="base" latinLnBrk="1" hangingPunct="0">
        <a:spcBef>
          <a:spcPct val="0"/>
        </a:spcBef>
        <a:spcAft>
          <a:spcPct val="0"/>
        </a:spcAft>
        <a:defRPr sz="300">
          <a:solidFill>
            <a:schemeClr val="bg1"/>
          </a:solidFill>
          <a:latin typeface="Arial" panose="020B0604020202020204" pitchFamily="34" charset="0"/>
        </a:defRPr>
      </a:lvl8pPr>
      <a:lvl9pPr marL="1828800" algn="ctr" rtl="0" eaLnBrk="0" fontAlgn="base" latinLnBrk="1" hangingPunct="0">
        <a:spcBef>
          <a:spcPct val="0"/>
        </a:spcBef>
        <a:spcAft>
          <a:spcPct val="0"/>
        </a:spcAft>
        <a:defRPr sz="3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00">
          <a:solidFill>
            <a:schemeClr val="bg1"/>
          </a:solidFill>
          <a:latin typeface="+mn-lt"/>
          <a:ea typeface="+mn-ea"/>
          <a:cs typeface="+mn-cs"/>
        </a:defRPr>
      </a:lvl1pPr>
      <a:lvl2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2pPr>
      <a:lvl3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3pPr>
      <a:lvl4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4pPr>
      <a:lvl5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5pPr>
      <a:lvl6pPr marL="8001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6pPr>
      <a:lvl7pPr marL="12573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7pPr>
      <a:lvl8pPr marL="17145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8pPr>
      <a:lvl9pPr marL="21717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7.v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1.wmf"/><Relationship Id="rId2" Type="http://schemas.openxmlformats.org/officeDocument/2006/relationships/oleObject" Target="../embeddings/oleObject7.bin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8.v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2.wmf"/><Relationship Id="rId2" Type="http://schemas.openxmlformats.org/officeDocument/2006/relationships/oleObject" Target="../embeddings/oleObject8.bin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4.wmf"/><Relationship Id="rId2" Type="http://schemas.openxmlformats.org/officeDocument/2006/relationships/oleObject" Target="../embeddings/oleObject2.bin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2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6.wmf"/><Relationship Id="rId2" Type="http://schemas.openxmlformats.org/officeDocument/2006/relationships/oleObject" Target="../embeddings/oleObject3.bin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7.wmf"/><Relationship Id="rId2" Type="http://schemas.openxmlformats.org/officeDocument/2006/relationships/oleObject" Target="../embeddings/oleObject4.bin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5.v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8.wmf"/><Relationship Id="rId2" Type="http://schemas.openxmlformats.org/officeDocument/2006/relationships/oleObject" Target="../embeddings/oleObject5.bin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9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6.v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0.wmf"/><Relationship Id="rId2" Type="http://schemas.openxmlformats.org/officeDocument/2006/relationships/oleObject" Target="../embeddings/oleObject6.bin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ustomShape 1"/>
          <p:cNvSpPr>
            <a:spLocks noChangeArrowheads="1"/>
          </p:cNvSpPr>
          <p:nvPr/>
        </p:nvSpPr>
        <p:spPr bwMode="auto">
          <a:xfrm>
            <a:off x="847725" y="1377950"/>
            <a:ext cx="16202025" cy="2879725"/>
          </a:xfrm>
          <a:prstGeom prst="rect">
            <a:avLst/>
          </a:prstGeom>
          <a:noFill/>
          <a:ln w="9525" cmpd="sng">
            <a:noFill/>
            <a:bevel/>
          </a:ln>
        </p:spPr>
        <p:txBody>
          <a:bodyPr lIns="82440" tIns="0" rIns="82440" bIns="0" anchor="b"/>
          <a:lstStyle/>
          <a:p>
            <a:r>
              <a:rPr lang="en-US" sz="8600" b="1">
                <a:solidFill>
                  <a:srgbClr val="000000"/>
                </a:solidFill>
                <a:latin typeface="Lucida Sans" panose="020B0602030504020204" charset="0"/>
                <a:sym typeface="Lucida Sans" panose="020B0602030504020204" charset="0"/>
              </a:rPr>
              <a:t>User Document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99" name="CustomShape 2"/>
          <p:cNvSpPr>
            <a:spLocks noChangeArrowheads="1"/>
          </p:cNvSpPr>
          <p:nvPr/>
        </p:nvSpPr>
        <p:spPr bwMode="auto">
          <a:xfrm>
            <a:off x="15601950" y="10106025"/>
            <a:ext cx="1498600" cy="574675"/>
          </a:xfrm>
          <a:prstGeom prst="rect">
            <a:avLst/>
          </a:prstGeom>
          <a:noFill/>
          <a:ln w="9525" cmpd="sng">
            <a:noFill/>
            <a:bevel/>
          </a:ln>
        </p:spPr>
        <p:txBody>
          <a:bodyPr lIns="0" tIns="82440" rIns="0" bIns="82440" anchor="b"/>
          <a:lstStyle/>
          <a:p>
            <a:pPr algn="r"/>
            <a:fld id="{60C52F91-7436-46AE-A8E4-65F0AD5F6D9A}" type="slidenum">
              <a:rPr lang="en-US" sz="2200">
                <a:solidFill>
                  <a:srgbClr val="BCBCBC"/>
                </a:solidFill>
                <a:latin typeface="Book Antiqua" panose="02040602050305030304" pitchFamily="18" charset="0"/>
                <a:sym typeface="Book Antiqua" panose="02040602050305030304" pitchFamily="18" charset="0"/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00" name="CustomShape 3"/>
          <p:cNvSpPr>
            <a:spLocks noChangeArrowheads="1"/>
          </p:cNvSpPr>
          <p:nvPr/>
        </p:nvSpPr>
        <p:spPr bwMode="auto">
          <a:xfrm>
            <a:off x="2700338" y="5248275"/>
            <a:ext cx="12601575" cy="2759075"/>
          </a:xfrm>
          <a:prstGeom prst="rect">
            <a:avLst/>
          </a:prstGeom>
          <a:noFill/>
          <a:ln w="9525" cmpd="sng">
            <a:noFill/>
            <a:bevel/>
          </a:ln>
        </p:spPr>
        <p:txBody>
          <a:bodyPr lIns="164520" tIns="82440" rIns="164520" bIns="82440"/>
          <a:lstStyle/>
          <a:p>
            <a:pPr>
              <a:buSzPct val="25000"/>
              <a:buFont typeface="Arial" panose="020B0604020202020204" pitchFamily="34" charset="0"/>
              <a:buChar char="•"/>
            </a:pPr>
            <a:endParaRPr lang="en-US" altLang="en-US" b="1">
              <a:solidFill>
                <a:srgbClr val="000000"/>
              </a:solidFill>
            </a:endParaRPr>
          </a:p>
          <a:p>
            <a:pPr>
              <a:buSzPct val="25000"/>
              <a:buFont typeface="Arial" panose="020B0604020202020204" pitchFamily="34" charset="0"/>
              <a:buChar char="•"/>
            </a:pPr>
            <a:r>
              <a:rPr lang="en-US" sz="5000" b="1">
                <a:solidFill>
                  <a:schemeClr val="accent2"/>
                </a:solidFill>
                <a:latin typeface="Book Antiqua" panose="02040602050305030304" pitchFamily="18" charset="0"/>
                <a:sym typeface="Book Antiqua" panose="02040602050305030304" pitchFamily="18" charset="0"/>
              </a:rPr>
              <a:t>E-Separation:         </a:t>
            </a:r>
            <a:r>
              <a:rPr lang="en-US" sz="5000" b="1">
                <a:solidFill>
                  <a:srgbClr val="FFFFFF"/>
                </a:solidFill>
                <a:latin typeface="Book Antiqua" panose="02040602050305030304" pitchFamily="18" charset="0"/>
                <a:sym typeface="Book Antiqua" panose="02040602050305030304" pitchFamily="18" charset="0"/>
              </a:rPr>
              <a:t>   </a:t>
            </a:r>
            <a:endParaRPr lang="en-US" altLang="en-US" b="1">
              <a:solidFill>
                <a:srgbClr val="000000"/>
              </a:solidFill>
            </a:endParaRPr>
          </a:p>
        </p:txBody>
      </p:sp>
      <p:pic>
        <p:nvPicPr>
          <p:cNvPr id="4101" name="Picture 2"/>
          <p:cNvPicPr>
            <a:picLocks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14325" y="279400"/>
            <a:ext cx="1266825" cy="1028700"/>
          </a:xfrm>
          <a:prstGeom prst="rect">
            <a:avLst/>
          </a:prstGeom>
          <a:noFill/>
          <a:ln w="9525" cmpd="sng">
            <a:noFill/>
            <a:beve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3314" name="CustomShape 1"/>
          <p:cNvSpPr>
            <a:spLocks noChangeArrowheads="1"/>
          </p:cNvSpPr>
          <p:nvPr/>
        </p:nvSpPr>
        <p:spPr bwMode="auto">
          <a:xfrm>
            <a:off x="0" y="30163"/>
            <a:ext cx="331788" cy="658812"/>
          </a:xfrm>
          <a:prstGeom prst="rect">
            <a:avLst/>
          </a:prstGeom>
          <a:noFill/>
          <a:ln w="9360" cmpd="sng">
            <a:noFill/>
            <a:bevel/>
          </a:ln>
        </p:spPr>
        <p:txBody>
          <a:bodyPr/>
          <a:lstStyle/>
          <a:p>
            <a:endParaRPr lang="en-US"/>
          </a:p>
        </p:txBody>
      </p:sp>
      <p:sp>
        <p:nvSpPr>
          <p:cNvPr id="13315" name="CustomShape 2"/>
          <p:cNvSpPr>
            <a:spLocks noChangeArrowheads="1"/>
          </p:cNvSpPr>
          <p:nvPr/>
        </p:nvSpPr>
        <p:spPr bwMode="auto">
          <a:xfrm>
            <a:off x="2438400" y="989013"/>
            <a:ext cx="13841413" cy="1871662"/>
          </a:xfrm>
          <a:prstGeom prst="rect">
            <a:avLst/>
          </a:prstGeom>
          <a:noFill/>
          <a:ln w="9360" cmpd="sng">
            <a:noFill/>
            <a:bevel/>
          </a:ln>
        </p:spPr>
        <p:txBody>
          <a:bodyPr wrap="none" lIns="164520" tIns="82440" rIns="164520" bIns="82440" anchor="ctr"/>
          <a:lstStyle/>
          <a:p>
            <a:r>
              <a:rPr lang="en-US" sz="2800" b="1" u="sng">
                <a:solidFill>
                  <a:schemeClr val="tx1"/>
                </a:solidFill>
                <a:latin typeface="Book Antiqua" panose="02040602050305030304" pitchFamily="18" charset="0"/>
                <a:cs typeface="Calibri" panose="020F0502020204030204" pitchFamily="34" charset="0"/>
                <a:sym typeface="Book Antiqua" panose="02040602050305030304" pitchFamily="18" charset="0"/>
              </a:rPr>
              <a:t>E-Separation Dashboard:</a:t>
            </a:r>
            <a:endParaRPr lang="en-US" altLang="en-US">
              <a:solidFill>
                <a:schemeClr val="tx1"/>
              </a:solidFill>
            </a:endParaRPr>
          </a:p>
          <a:p>
            <a:endParaRPr lang="en-US" altLang="en-US">
              <a:solidFill>
                <a:srgbClr val="000000"/>
              </a:solidFill>
            </a:endParaRPr>
          </a:p>
          <a:p>
            <a:r>
              <a:rPr lang="en-US" sz="2800">
                <a:solidFill>
                  <a:schemeClr val="tx1"/>
                </a:solidFill>
                <a:latin typeface="Book Antiqua" panose="02040602050305030304" pitchFamily="18" charset="0"/>
                <a:cs typeface="Calibri" panose="020F0502020204030204" pitchFamily="34" charset="0"/>
                <a:sym typeface="Book Antiqua" panose="02040602050305030304" pitchFamily="18" charset="0"/>
              </a:rPr>
              <a:t>E-Separation Dashboard can be accessed by clicking on ELC from left hand side menu</a:t>
            </a:r>
            <a:endParaRPr lang="en-US" altLang="en-US">
              <a:solidFill>
                <a:schemeClr val="tx1"/>
              </a:solidFill>
            </a:endParaRPr>
          </a:p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3317" name="CustomShape 3"/>
          <p:cNvSpPr>
            <a:spLocks noChangeArrowheads="1"/>
          </p:cNvSpPr>
          <p:nvPr/>
        </p:nvSpPr>
        <p:spPr bwMode="auto">
          <a:xfrm>
            <a:off x="2578100" y="8602663"/>
            <a:ext cx="11310938" cy="592137"/>
          </a:xfrm>
          <a:prstGeom prst="rect">
            <a:avLst/>
          </a:prstGeom>
          <a:noFill/>
          <a:ln w="9360" cmpd="sng">
            <a:noFill/>
            <a:bevel/>
          </a:ln>
        </p:spPr>
        <p:txBody>
          <a:bodyPr wrap="none" lIns="164520" tIns="82440" rIns="164520" bIns="82440" anchor="ctr"/>
          <a:lstStyle/>
          <a:p>
            <a:r>
              <a:rPr lang="en-US" sz="2800">
                <a:solidFill>
                  <a:schemeClr val="tx1"/>
                </a:solidFill>
                <a:latin typeface="Book Antiqua" panose="02040602050305030304" pitchFamily="18" charset="0"/>
                <a:cs typeface="Calibri" panose="020F0502020204030204" pitchFamily="34" charset="0"/>
                <a:sym typeface="Book Antiqua" panose="02040602050305030304" pitchFamily="18" charset="0"/>
              </a:rPr>
              <a:t>Dashboard displays counts of records ending in transaction workflow</a:t>
            </a:r>
            <a:endParaRPr lang="en-US" altLang="en-US" sz="2800">
              <a:solidFill>
                <a:schemeClr val="tx1"/>
              </a:solidFill>
              <a:latin typeface="Book Antiqua" panose="02040602050305030304" pitchFamily="18" charset="0"/>
              <a:cs typeface="Calibri" panose="020F0502020204030204" pitchFamily="34" charset="0"/>
              <a:sym typeface="Book Antiqua" panose="02040602050305030304" pitchFamily="18" charset="0"/>
            </a:endParaRPr>
          </a:p>
        </p:txBody>
      </p:sp>
      <p:pic>
        <p:nvPicPr>
          <p:cNvPr id="13318" name="Picture 2"/>
          <p:cNvPicPr>
            <a:picLocks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14325" y="279400"/>
            <a:ext cx="1266825" cy="1028700"/>
          </a:xfrm>
          <a:prstGeom prst="rect">
            <a:avLst/>
          </a:prstGeom>
          <a:noFill/>
          <a:ln w="9525" cmpd="sng">
            <a:noFill/>
            <a:bevel/>
          </a:ln>
        </p:spPr>
      </p:pic>
      <p:sp>
        <p:nvSpPr>
          <p:cNvPr id="13319" name="CustomShape 4"/>
          <p:cNvSpPr>
            <a:spLocks noChangeArrowheads="1"/>
          </p:cNvSpPr>
          <p:nvPr/>
        </p:nvSpPr>
        <p:spPr bwMode="auto">
          <a:xfrm>
            <a:off x="15601950" y="10106025"/>
            <a:ext cx="1498600" cy="574675"/>
          </a:xfrm>
          <a:prstGeom prst="rect">
            <a:avLst/>
          </a:prstGeom>
          <a:noFill/>
          <a:ln w="9525" cmpd="sng">
            <a:noFill/>
            <a:bevel/>
          </a:ln>
        </p:spPr>
        <p:txBody>
          <a:bodyPr lIns="0" tIns="82440" rIns="0" bIns="82440" anchor="b"/>
          <a:lstStyle/>
          <a:p>
            <a:pPr algn="r"/>
            <a:fld id="{CE73FE21-40D4-4452-AD33-12206B98731A}" type="slidenum">
              <a:rPr lang="en-US" sz="2200">
                <a:solidFill>
                  <a:srgbClr val="BCBCBC"/>
                </a:solidFill>
                <a:latin typeface="Book Antiqua" panose="02040602050305030304" pitchFamily="18" charset="0"/>
                <a:sym typeface="Book Antiqua" panose="02040602050305030304" pitchFamily="18" charset="0"/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2" name="Content Placeholder 1"/>
          <p:cNvGraphicFramePr/>
          <p:nvPr>
            <p:ph idx="1"/>
          </p:nvPr>
        </p:nvGraphicFramePr>
        <p:xfrm>
          <a:off x="900430" y="3007995"/>
          <a:ext cx="15572740" cy="5398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2" imgW="9582150" imgH="3095625" progId="Paint.Picture">
                  <p:embed/>
                </p:oleObj>
              </mc:Choice>
              <mc:Fallback>
                <p:oleObj name="" r:id="rId2" imgW="9582150" imgH="3095625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00430" y="3007995"/>
                        <a:ext cx="15572740" cy="5398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4338" name="CustomShape 1"/>
          <p:cNvSpPr>
            <a:spLocks noChangeArrowheads="1"/>
          </p:cNvSpPr>
          <p:nvPr/>
        </p:nvSpPr>
        <p:spPr bwMode="auto">
          <a:xfrm>
            <a:off x="0" y="30163"/>
            <a:ext cx="331788" cy="658812"/>
          </a:xfrm>
          <a:prstGeom prst="rect">
            <a:avLst/>
          </a:prstGeom>
          <a:noFill/>
          <a:ln w="9360" cmpd="sng">
            <a:noFill/>
            <a:bevel/>
          </a:ln>
        </p:spPr>
        <p:txBody>
          <a:bodyPr/>
          <a:lstStyle/>
          <a:p>
            <a:endParaRPr lang="en-US"/>
          </a:p>
        </p:txBody>
      </p:sp>
      <p:sp>
        <p:nvSpPr>
          <p:cNvPr id="14339" name="CustomShape 2"/>
          <p:cNvSpPr>
            <a:spLocks noChangeArrowheads="1"/>
          </p:cNvSpPr>
          <p:nvPr/>
        </p:nvSpPr>
        <p:spPr bwMode="auto">
          <a:xfrm>
            <a:off x="0" y="30163"/>
            <a:ext cx="331788" cy="658812"/>
          </a:xfrm>
          <a:prstGeom prst="rect">
            <a:avLst/>
          </a:prstGeom>
          <a:noFill/>
          <a:ln w="9360" cmpd="sng">
            <a:noFill/>
            <a:bevel/>
          </a:ln>
        </p:spPr>
        <p:txBody>
          <a:bodyPr/>
          <a:lstStyle/>
          <a:p>
            <a:endParaRPr lang="en-US"/>
          </a:p>
        </p:txBody>
      </p:sp>
      <p:sp>
        <p:nvSpPr>
          <p:cNvPr id="14341" name="CustomShape 3"/>
          <p:cNvSpPr>
            <a:spLocks noChangeArrowheads="1"/>
          </p:cNvSpPr>
          <p:nvPr/>
        </p:nvSpPr>
        <p:spPr bwMode="auto">
          <a:xfrm>
            <a:off x="2965450" y="833438"/>
            <a:ext cx="12820650" cy="1017587"/>
          </a:xfrm>
          <a:prstGeom prst="rect">
            <a:avLst/>
          </a:prstGeom>
          <a:noFill/>
          <a:ln w="9360" cmpd="sng">
            <a:noFill/>
            <a:bevel/>
          </a:ln>
        </p:spPr>
        <p:txBody>
          <a:bodyPr wrap="none" lIns="164520" tIns="82440" rIns="164520" bIns="82440" anchor="ctr"/>
          <a:lstStyle/>
          <a:p>
            <a:r>
              <a:rPr lang="en-US" sz="2800">
                <a:solidFill>
                  <a:schemeClr val="tx1"/>
                </a:solidFill>
                <a:latin typeface="Book Antiqua" panose="02040602050305030304" pitchFamily="18" charset="0"/>
                <a:cs typeface="Calibri" panose="020F0502020204030204" pitchFamily="34" charset="0"/>
                <a:sym typeface="Book Antiqua" panose="02040602050305030304" pitchFamily="18" charset="0"/>
              </a:rPr>
              <a:t>HR can access various reports from this dashboard and/or go to settings screen</a:t>
            </a:r>
            <a:endParaRPr lang="en-US" altLang="en-US">
              <a:solidFill>
                <a:schemeClr val="tx1"/>
              </a:solidFill>
            </a:endParaRPr>
          </a:p>
          <a:p>
            <a:endParaRPr lang="en-US" altLang="en-US">
              <a:solidFill>
                <a:schemeClr val="tx1"/>
              </a:solidFill>
            </a:endParaRPr>
          </a:p>
        </p:txBody>
      </p:sp>
      <p:pic>
        <p:nvPicPr>
          <p:cNvPr id="14342" name="Picture 2"/>
          <p:cNvPicPr>
            <a:picLocks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14325" y="279400"/>
            <a:ext cx="1266825" cy="1028700"/>
          </a:xfrm>
          <a:prstGeom prst="rect">
            <a:avLst/>
          </a:prstGeom>
          <a:noFill/>
          <a:ln w="9525" cmpd="sng">
            <a:noFill/>
            <a:bevel/>
          </a:ln>
        </p:spPr>
      </p:pic>
      <p:sp>
        <p:nvSpPr>
          <p:cNvPr id="14343" name="CustomShape 4"/>
          <p:cNvSpPr>
            <a:spLocks noChangeArrowheads="1"/>
          </p:cNvSpPr>
          <p:nvPr/>
        </p:nvSpPr>
        <p:spPr bwMode="auto">
          <a:xfrm>
            <a:off x="15601950" y="10106025"/>
            <a:ext cx="1498600" cy="574675"/>
          </a:xfrm>
          <a:prstGeom prst="rect">
            <a:avLst/>
          </a:prstGeom>
          <a:noFill/>
          <a:ln w="9525" cmpd="sng">
            <a:noFill/>
            <a:bevel/>
          </a:ln>
        </p:spPr>
        <p:txBody>
          <a:bodyPr lIns="0" tIns="82440" rIns="0" bIns="82440" anchor="b"/>
          <a:lstStyle/>
          <a:p>
            <a:pPr algn="r"/>
            <a:fld id="{98F6A6F8-F334-4C5D-92AC-160E1D2FB6B3}" type="slidenum">
              <a:rPr lang="en-US" sz="2200">
                <a:solidFill>
                  <a:srgbClr val="BCBCBC"/>
                </a:solidFill>
                <a:latin typeface="Book Antiqua" panose="02040602050305030304" pitchFamily="18" charset="0"/>
                <a:sym typeface="Book Antiqua" panose="02040602050305030304" pitchFamily="18" charset="0"/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2" name="Content Placeholder 1"/>
          <p:cNvGraphicFramePr/>
          <p:nvPr>
            <p:ph idx="1"/>
          </p:nvPr>
        </p:nvGraphicFramePr>
        <p:xfrm>
          <a:off x="899795" y="2235200"/>
          <a:ext cx="16200755" cy="787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2" imgW="11134090" imgH="3619500" progId="Paint.Picture">
                  <p:embed/>
                </p:oleObj>
              </mc:Choice>
              <mc:Fallback>
                <p:oleObj name="" r:id="rId2" imgW="11134090" imgH="361950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99795" y="2235200"/>
                        <a:ext cx="16200755" cy="787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ustomShape 1"/>
          <p:cNvSpPr>
            <a:spLocks noChangeArrowheads="1"/>
          </p:cNvSpPr>
          <p:nvPr/>
        </p:nvSpPr>
        <p:spPr bwMode="auto">
          <a:xfrm>
            <a:off x="15601950" y="10106025"/>
            <a:ext cx="1498600" cy="574675"/>
          </a:xfrm>
          <a:prstGeom prst="rect">
            <a:avLst/>
          </a:prstGeom>
          <a:noFill/>
          <a:ln w="9525" cmpd="sng">
            <a:noFill/>
            <a:bevel/>
          </a:ln>
        </p:spPr>
        <p:txBody>
          <a:bodyPr lIns="0" tIns="82440" rIns="0" bIns="82440" anchor="b"/>
          <a:lstStyle/>
          <a:p>
            <a:pPr algn="r"/>
            <a:fld id="{26AE98EA-D042-400C-9174-577549A70E31}" type="slidenum">
              <a:rPr lang="en-US" sz="2200">
                <a:solidFill>
                  <a:srgbClr val="BCBCBC"/>
                </a:solidFill>
                <a:latin typeface="Book Antiqua" panose="02040602050305030304" pitchFamily="18" charset="0"/>
                <a:sym typeface="Book Antiqua" panose="02040602050305030304" pitchFamily="18" charset="0"/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3" name="CustomShape 2"/>
          <p:cNvSpPr>
            <a:spLocks noChangeArrowheads="1"/>
          </p:cNvSpPr>
          <p:nvPr/>
        </p:nvSpPr>
        <p:spPr bwMode="auto">
          <a:xfrm>
            <a:off x="6791325" y="3571875"/>
            <a:ext cx="8077200" cy="1087438"/>
          </a:xfrm>
          <a:prstGeom prst="rect">
            <a:avLst/>
          </a:prstGeom>
          <a:noFill/>
          <a:ln w="9525" cmpd="sng">
            <a:noFill/>
            <a:bevel/>
          </a:ln>
        </p:spPr>
        <p:txBody>
          <a:bodyPr lIns="97560" tIns="48600" rIns="97560" bIns="48600"/>
          <a:lstStyle/>
          <a:p>
            <a:r>
              <a:rPr lang="en-US" sz="6500">
                <a:solidFill>
                  <a:srgbClr val="FFFFFF"/>
                </a:solidFill>
                <a:latin typeface="Book Antiqua" panose="02040602050305030304" pitchFamily="18" charset="0"/>
                <a:sym typeface="Book Antiqua" panose="02040602050305030304" pitchFamily="18" charset="0"/>
              </a:rPr>
              <a:t>Thank You</a:t>
            </a: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5364" name="Picture 2"/>
          <p:cNvPicPr>
            <a:picLocks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14325" y="279400"/>
            <a:ext cx="1266825" cy="1028700"/>
          </a:xfrm>
          <a:prstGeom prst="rect">
            <a:avLst/>
          </a:prstGeom>
          <a:noFill/>
          <a:ln w="9525" cmpd="sng">
            <a:noFill/>
            <a:beve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5122" name="CustomShape 1"/>
          <p:cNvSpPr>
            <a:spLocks noChangeArrowheads="1"/>
          </p:cNvSpPr>
          <p:nvPr/>
        </p:nvSpPr>
        <p:spPr bwMode="auto">
          <a:xfrm>
            <a:off x="1838325" y="342900"/>
            <a:ext cx="16697325" cy="4430713"/>
          </a:xfrm>
          <a:prstGeom prst="rect">
            <a:avLst/>
          </a:prstGeom>
          <a:noFill/>
          <a:ln w="9360" cmpd="sng">
            <a:noFill/>
            <a:bevel/>
          </a:ln>
        </p:spPr>
        <p:txBody>
          <a:bodyPr lIns="164520" tIns="82440" rIns="164520" bIns="82440" anchor="ctr"/>
          <a:lstStyle/>
          <a:p>
            <a:endParaRPr lang="en-US" altLang="en-US">
              <a:solidFill>
                <a:srgbClr val="FF0000"/>
              </a:solidFill>
            </a:endParaRPr>
          </a:p>
          <a:p>
            <a:r>
              <a:rPr lang="en-US" sz="3200" b="1" u="sng">
                <a:solidFill>
                  <a:schemeClr val="tx1"/>
                </a:solidFill>
                <a:latin typeface="Book Antiqua" panose="02040602050305030304" pitchFamily="18" charset="0"/>
                <a:cs typeface="Calibri" panose="020F0502020204030204" pitchFamily="34" charset="0"/>
                <a:sym typeface="Book Antiqua" panose="02040602050305030304" pitchFamily="18" charset="0"/>
              </a:rPr>
              <a:t>E-Separation:</a:t>
            </a:r>
            <a:endParaRPr lang="en-US" altLang="en-US" sz="3200">
              <a:solidFill>
                <a:schemeClr val="tx1"/>
              </a:solidFill>
            </a:endParaRPr>
          </a:p>
          <a:p>
            <a:endParaRPr lang="en-US" altLang="en-US" sz="3200">
              <a:solidFill>
                <a:schemeClr val="tx1"/>
              </a:solidFill>
            </a:endParaRPr>
          </a:p>
          <a:p>
            <a:r>
              <a:rPr lang="en-US" sz="3200">
                <a:solidFill>
                  <a:schemeClr val="tx1"/>
                </a:solidFill>
                <a:latin typeface="Book Antiqua" panose="02040602050305030304" pitchFamily="18" charset="0"/>
                <a:cs typeface="Calibri" panose="020F0502020204030204" pitchFamily="34" charset="0"/>
                <a:sym typeface="Book Antiqua" panose="02040602050305030304" pitchFamily="18" charset="0"/>
              </a:rPr>
              <a:t>E-Separation process can be initiated by Employee and/or Manager/HR</a:t>
            </a:r>
            <a:endParaRPr lang="en-US" altLang="en-US" sz="3200">
              <a:solidFill>
                <a:schemeClr val="tx1"/>
              </a:solidFill>
            </a:endParaRPr>
          </a:p>
          <a:p>
            <a:endParaRPr lang="en-US" altLang="en-US" sz="3200">
              <a:solidFill>
                <a:srgbClr val="FF0000"/>
              </a:solidFill>
            </a:endParaRPr>
          </a:p>
          <a:p>
            <a:r>
              <a:rPr lang="en-US" sz="3200" b="1" u="sng">
                <a:solidFill>
                  <a:schemeClr val="tx1"/>
                </a:solidFill>
                <a:latin typeface="Book Antiqua" panose="02040602050305030304" pitchFamily="18" charset="0"/>
                <a:cs typeface="Calibri" panose="020F0502020204030204" pitchFamily="34" charset="0"/>
                <a:sym typeface="Book Antiqua" panose="02040602050305030304" pitchFamily="18" charset="0"/>
              </a:rPr>
              <a:t>Self Initiation:</a:t>
            </a:r>
            <a:endParaRPr lang="en-US" altLang="en-US" sz="3200">
              <a:solidFill>
                <a:schemeClr val="tx1"/>
              </a:solidFill>
            </a:endParaRPr>
          </a:p>
          <a:p>
            <a:endParaRPr lang="en-US" altLang="en-US" sz="3200">
              <a:solidFill>
                <a:schemeClr val="tx1"/>
              </a:solidFill>
            </a:endParaRPr>
          </a:p>
          <a:p>
            <a:r>
              <a:rPr lang="en-US" sz="3200">
                <a:solidFill>
                  <a:schemeClr val="tx1"/>
                </a:solidFill>
                <a:latin typeface="Book Antiqua" panose="02040602050305030304" pitchFamily="18" charset="0"/>
                <a:cs typeface="Calibri" panose="020F0502020204030204" pitchFamily="34" charset="0"/>
                <a:sym typeface="Book Antiqua" panose="02040602050305030304" pitchFamily="18" charset="0"/>
              </a:rPr>
              <a:t>Employees can themselves apply for a Resignation by clicking on Request Icon </a:t>
            </a:r>
            <a:endParaRPr lang="en-US" altLang="en-US" sz="3200">
              <a:solidFill>
                <a:schemeClr val="tx1"/>
              </a:solidFill>
            </a:endParaRPr>
          </a:p>
          <a:p>
            <a:r>
              <a:rPr lang="en-US" sz="3200">
                <a:solidFill>
                  <a:schemeClr val="tx1"/>
                </a:solidFill>
                <a:latin typeface="Book Antiqua" panose="02040602050305030304" pitchFamily="18" charset="0"/>
                <a:cs typeface="Calibri" panose="020F0502020204030204" pitchFamily="34" charset="0"/>
                <a:sym typeface="Book Antiqua" panose="02040602050305030304" pitchFamily="18" charset="0"/>
              </a:rPr>
              <a:t>and selecting E-Resign which will open a pop up displaying Self Resignation Form</a:t>
            </a:r>
            <a:endParaRPr lang="en-US" altLang="en-US" sz="3200">
              <a:solidFill>
                <a:schemeClr val="tx1"/>
              </a:solidFill>
            </a:endParaRPr>
          </a:p>
          <a:p>
            <a:endParaRPr lang="en-US" altLang="en-US" sz="3200">
              <a:solidFill>
                <a:schemeClr val="tx1"/>
              </a:solidFill>
            </a:endParaRPr>
          </a:p>
        </p:txBody>
      </p:sp>
      <p:pic>
        <p:nvPicPr>
          <p:cNvPr id="5124" name="Picture 2"/>
          <p:cNvPicPr>
            <a:picLocks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14325" y="279400"/>
            <a:ext cx="1266825" cy="1028700"/>
          </a:xfrm>
          <a:prstGeom prst="rect">
            <a:avLst/>
          </a:prstGeom>
          <a:noFill/>
          <a:ln w="9525" cmpd="sng">
            <a:noFill/>
            <a:bevel/>
          </a:ln>
        </p:spPr>
      </p:pic>
      <p:sp>
        <p:nvSpPr>
          <p:cNvPr id="5125" name="CustomShape 2"/>
          <p:cNvSpPr>
            <a:spLocks noChangeArrowheads="1"/>
          </p:cNvSpPr>
          <p:nvPr/>
        </p:nvSpPr>
        <p:spPr bwMode="auto">
          <a:xfrm>
            <a:off x="15601950" y="10106025"/>
            <a:ext cx="1498600" cy="574675"/>
          </a:xfrm>
          <a:prstGeom prst="rect">
            <a:avLst/>
          </a:prstGeom>
          <a:noFill/>
          <a:ln w="9525" cmpd="sng">
            <a:noFill/>
            <a:bevel/>
          </a:ln>
        </p:spPr>
        <p:txBody>
          <a:bodyPr lIns="0" tIns="82440" rIns="0" bIns="82440" anchor="b"/>
          <a:lstStyle/>
          <a:p>
            <a:pPr algn="r"/>
            <a:fld id="{5E6178F9-0757-43B2-A68A-0D6C75ECEC94}" type="slidenum">
              <a:rPr lang="en-US" sz="2200">
                <a:solidFill>
                  <a:srgbClr val="BCBCBC"/>
                </a:solidFill>
                <a:latin typeface="Book Antiqua" panose="02040602050305030304" pitchFamily="18" charset="0"/>
                <a:sym typeface="Book Antiqua" panose="02040602050305030304" pitchFamily="18" charset="0"/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2" name="Content Placeholder 1"/>
          <p:cNvGraphicFramePr/>
          <p:nvPr>
            <p:ph idx="1"/>
          </p:nvPr>
        </p:nvGraphicFramePr>
        <p:xfrm>
          <a:off x="1838325" y="4773930"/>
          <a:ext cx="1437513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2" imgW="10458450" imgH="4171950" progId="Paint.Picture">
                  <p:embed/>
                </p:oleObj>
              </mc:Choice>
              <mc:Fallback>
                <p:oleObj name="" r:id="rId2" imgW="10458450" imgH="417195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38325" y="4773930"/>
                        <a:ext cx="14375130" cy="571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6146" name="CustomShape 1"/>
          <p:cNvSpPr>
            <a:spLocks noChangeArrowheads="1"/>
          </p:cNvSpPr>
          <p:nvPr/>
        </p:nvSpPr>
        <p:spPr bwMode="auto">
          <a:xfrm>
            <a:off x="0" y="30163"/>
            <a:ext cx="331788" cy="658812"/>
          </a:xfrm>
          <a:prstGeom prst="rect">
            <a:avLst/>
          </a:prstGeom>
          <a:noFill/>
          <a:ln w="9360" cmpd="sng">
            <a:noFill/>
            <a:bevel/>
          </a:ln>
        </p:spPr>
        <p:txBody>
          <a:bodyPr/>
          <a:lstStyle/>
          <a:p>
            <a:endParaRPr lang="en-US"/>
          </a:p>
        </p:txBody>
      </p:sp>
      <p:sp>
        <p:nvSpPr>
          <p:cNvPr id="6147" name="CustomShape 2"/>
          <p:cNvSpPr>
            <a:spLocks noChangeArrowheads="1"/>
          </p:cNvSpPr>
          <p:nvPr/>
        </p:nvSpPr>
        <p:spPr bwMode="auto">
          <a:xfrm>
            <a:off x="466725" y="9591675"/>
            <a:ext cx="13320713" cy="990600"/>
          </a:xfrm>
          <a:prstGeom prst="rect">
            <a:avLst/>
          </a:prstGeom>
          <a:noFill/>
          <a:ln w="9360" cmpd="sng">
            <a:noFill/>
            <a:bevel/>
          </a:ln>
        </p:spPr>
        <p:txBody>
          <a:bodyPr wrap="none" lIns="164520" tIns="82440" rIns="164520" bIns="82440" anchor="ctr"/>
          <a:lstStyle/>
          <a:p>
            <a:r>
              <a:rPr lang="en-US" sz="3200" b="1">
                <a:latin typeface="Book Antiqua" panose="02040602050305030304" pitchFamily="18" charset="0"/>
                <a:cs typeface="Calibri" panose="020F0502020204030204" pitchFamily="34" charset="0"/>
                <a:sym typeface="Book Antiqua" panose="02040602050305030304" pitchFamily="18" charset="0"/>
              </a:rPr>
              <a:t>Once the record is submitted, it goes through the Approval Process</a:t>
            </a:r>
            <a:endParaRPr lang="en-US" sz="3200" b="1">
              <a:latin typeface="Book Antiqua" panose="02040602050305030304" pitchFamily="18" charset="0"/>
              <a:cs typeface="Calibri" panose="020F0502020204030204" pitchFamily="34" charset="0"/>
              <a:sym typeface="Book Antiqua" panose="02040602050305030304" pitchFamily="18" charset="0"/>
            </a:endParaRPr>
          </a:p>
          <a:p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148" name="Picture 2"/>
          <p:cNvPicPr>
            <a:picLocks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14325" y="279400"/>
            <a:ext cx="1266825" cy="1028700"/>
          </a:xfrm>
          <a:prstGeom prst="rect">
            <a:avLst/>
          </a:prstGeom>
          <a:noFill/>
          <a:ln w="9525" cmpd="sng">
            <a:noFill/>
            <a:bevel/>
          </a:ln>
        </p:spPr>
      </p:pic>
      <p:sp>
        <p:nvSpPr>
          <p:cNvPr id="6149" name="CustomShape 3"/>
          <p:cNvSpPr>
            <a:spLocks noChangeArrowheads="1"/>
          </p:cNvSpPr>
          <p:nvPr/>
        </p:nvSpPr>
        <p:spPr bwMode="auto">
          <a:xfrm>
            <a:off x="15601950" y="10106025"/>
            <a:ext cx="1498600" cy="574675"/>
          </a:xfrm>
          <a:prstGeom prst="rect">
            <a:avLst/>
          </a:prstGeom>
          <a:noFill/>
          <a:ln w="9525" cmpd="sng">
            <a:noFill/>
            <a:bevel/>
          </a:ln>
        </p:spPr>
        <p:txBody>
          <a:bodyPr lIns="0" tIns="82440" rIns="0" bIns="82440" anchor="b"/>
          <a:lstStyle/>
          <a:p>
            <a:pPr algn="r"/>
            <a:fld id="{34AB6E55-5DCC-42F4-B74B-3B21B03888BD}" type="slidenum">
              <a:rPr lang="en-US" sz="2200">
                <a:solidFill>
                  <a:srgbClr val="BCBCBC"/>
                </a:solidFill>
                <a:latin typeface="Book Antiqua" panose="02040602050305030304" pitchFamily="18" charset="0"/>
                <a:sym typeface="Book Antiqua" panose="02040602050305030304" pitchFamily="18" charset="0"/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50" name="CustomShape 4"/>
          <p:cNvSpPr>
            <a:spLocks noChangeArrowheads="1"/>
          </p:cNvSpPr>
          <p:nvPr/>
        </p:nvSpPr>
        <p:spPr bwMode="auto">
          <a:xfrm>
            <a:off x="2954338" y="449263"/>
            <a:ext cx="9456737" cy="685800"/>
          </a:xfrm>
          <a:prstGeom prst="rect">
            <a:avLst/>
          </a:prstGeom>
          <a:noFill/>
          <a:ln w="9360" cmpd="sng">
            <a:noFill/>
            <a:bevel/>
          </a:ln>
        </p:spPr>
        <p:txBody>
          <a:bodyPr wrap="none" lIns="164520" tIns="82440" rIns="164520" bIns="8244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Book Antiqua" panose="02040602050305030304" pitchFamily="18" charset="0"/>
                <a:cs typeface="Calibri" panose="020F0502020204030204" pitchFamily="34" charset="0"/>
                <a:sym typeface="Book Antiqua" panose="02040602050305030304" pitchFamily="18" charset="0"/>
              </a:rPr>
              <a:t>Employees need to fill up below form and click on Submit</a:t>
            </a:r>
            <a:endParaRPr lang="en-US" altLang="en-US" sz="2800">
              <a:solidFill>
                <a:schemeClr val="tx1"/>
              </a:solidFill>
              <a:latin typeface="Book Antiqua" panose="02040602050305030304" pitchFamily="18" charset="0"/>
              <a:cs typeface="Calibri" panose="020F0502020204030204" pitchFamily="34" charset="0"/>
              <a:sym typeface="Book Antiqua" panose="02040602050305030304" pitchFamily="18" charset="0"/>
            </a:endParaRPr>
          </a:p>
        </p:txBody>
      </p:sp>
      <p:graphicFrame>
        <p:nvGraphicFramePr>
          <p:cNvPr id="2" name="Content Placeholder 1"/>
          <p:cNvGraphicFramePr/>
          <p:nvPr>
            <p:ph idx="1"/>
          </p:nvPr>
        </p:nvGraphicFramePr>
        <p:xfrm>
          <a:off x="1581785" y="2094865"/>
          <a:ext cx="15067280" cy="728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2" imgW="10429875" imgH="4200525" progId="Paint.Picture">
                  <p:embed/>
                </p:oleObj>
              </mc:Choice>
              <mc:Fallback>
                <p:oleObj name="" r:id="rId2" imgW="10429875" imgH="4200525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1785" y="2094865"/>
                        <a:ext cx="15067280" cy="728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ustomShape 1"/>
          <p:cNvSpPr>
            <a:spLocks noChangeArrowheads="1"/>
          </p:cNvSpPr>
          <p:nvPr/>
        </p:nvSpPr>
        <p:spPr bwMode="auto">
          <a:xfrm>
            <a:off x="2343150" y="381000"/>
            <a:ext cx="10812463" cy="1870075"/>
          </a:xfrm>
          <a:prstGeom prst="rect">
            <a:avLst/>
          </a:prstGeom>
          <a:noFill/>
          <a:ln w="9360" cmpd="sng">
            <a:noFill/>
            <a:bevel/>
          </a:ln>
        </p:spPr>
        <p:txBody>
          <a:bodyPr wrap="none" lIns="164520" tIns="82440" rIns="164520" bIns="82440" anchor="ctr"/>
          <a:lstStyle/>
          <a:p>
            <a:r>
              <a:rPr lang="en-US" sz="2800" b="1" u="sng">
                <a:solidFill>
                  <a:schemeClr val="tx1"/>
                </a:solidFill>
                <a:latin typeface="Book Antiqua" panose="02040602050305030304" pitchFamily="18" charset="0"/>
                <a:cs typeface="Calibri" panose="020F0502020204030204" pitchFamily="34" charset="0"/>
                <a:sym typeface="Book Antiqua" panose="02040602050305030304" pitchFamily="18" charset="0"/>
              </a:rPr>
              <a:t>Manager Initiation:</a:t>
            </a:r>
            <a:endParaRPr lang="en-US" altLang="en-US">
              <a:solidFill>
                <a:schemeClr val="tx1"/>
              </a:solidFill>
            </a:endParaRPr>
          </a:p>
          <a:p>
            <a:endParaRPr lang="en-US" altLang="en-US">
              <a:solidFill>
                <a:schemeClr val="tx1"/>
              </a:solidFill>
            </a:endParaRPr>
          </a:p>
          <a:p>
            <a:r>
              <a:rPr lang="en-US" sz="2800">
                <a:solidFill>
                  <a:schemeClr val="tx1"/>
                </a:solidFill>
                <a:latin typeface="Book Antiqua" panose="02040602050305030304" pitchFamily="18" charset="0"/>
                <a:cs typeface="Calibri" panose="020F0502020204030204" pitchFamily="34" charset="0"/>
                <a:sym typeface="Book Antiqua" panose="02040602050305030304" pitchFamily="18" charset="0"/>
              </a:rPr>
              <a:t>Managers have the option to initiate Separation for their Reportees</a:t>
            </a:r>
            <a:endParaRPr lang="en-US" altLang="en-US">
              <a:solidFill>
                <a:schemeClr val="tx1"/>
              </a:solidFill>
            </a:endParaRPr>
          </a:p>
          <a:p>
            <a:endParaRPr lang="en-US" altLang="en-US">
              <a:solidFill>
                <a:schemeClr val="tx1"/>
              </a:solidFill>
            </a:endParaRPr>
          </a:p>
        </p:txBody>
      </p:sp>
      <p:pic>
        <p:nvPicPr>
          <p:cNvPr id="7171" name="Picture 1"/>
          <p:cNvPicPr>
            <a:picLocks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71525" y="2039938"/>
            <a:ext cx="16535400" cy="6027737"/>
          </a:xfrm>
          <a:prstGeom prst="rect">
            <a:avLst/>
          </a:prstGeom>
          <a:noFill/>
          <a:ln w="9525" cmpd="sng">
            <a:noFill/>
            <a:bevel/>
          </a:ln>
        </p:spPr>
      </p:pic>
      <p:sp>
        <p:nvSpPr>
          <p:cNvPr id="7172" name="CustomShape 2"/>
          <p:cNvSpPr>
            <a:spLocks noChangeArrowheads="1"/>
          </p:cNvSpPr>
          <p:nvPr/>
        </p:nvSpPr>
        <p:spPr bwMode="auto">
          <a:xfrm>
            <a:off x="0" y="5341938"/>
            <a:ext cx="331788" cy="657225"/>
          </a:xfrm>
          <a:prstGeom prst="rect">
            <a:avLst/>
          </a:prstGeom>
          <a:noFill/>
          <a:ln w="9360" cmpd="sng">
            <a:noFill/>
            <a:bevel/>
          </a:ln>
        </p:spPr>
        <p:txBody>
          <a:bodyPr/>
          <a:lstStyle/>
          <a:p>
            <a:endParaRPr lang="en-US"/>
          </a:p>
        </p:txBody>
      </p:sp>
      <p:sp>
        <p:nvSpPr>
          <p:cNvPr id="7173" name="CustomShape 3"/>
          <p:cNvSpPr>
            <a:spLocks noChangeArrowheads="1"/>
          </p:cNvSpPr>
          <p:nvPr/>
        </p:nvSpPr>
        <p:spPr bwMode="auto">
          <a:xfrm>
            <a:off x="163513" y="8224838"/>
            <a:ext cx="16198850" cy="1017587"/>
          </a:xfrm>
          <a:prstGeom prst="rect">
            <a:avLst/>
          </a:prstGeom>
          <a:noFill/>
          <a:ln w="9360" cmpd="sng">
            <a:noFill/>
            <a:bevel/>
          </a:ln>
        </p:spPr>
        <p:txBody>
          <a:bodyPr wrap="none" lIns="164520" tIns="82440" rIns="164520" bIns="82440" anchor="ctr"/>
          <a:lstStyle/>
          <a:p>
            <a:r>
              <a:rPr lang="en-US" sz="3200" b="1">
                <a:latin typeface="Book Antiqua" panose="02040602050305030304" pitchFamily="18" charset="0"/>
                <a:cs typeface="Calibri" panose="020F0502020204030204" pitchFamily="34" charset="0"/>
                <a:sym typeface="Book Antiqua" panose="02040602050305030304" pitchFamily="18" charset="0"/>
              </a:rPr>
              <a:t>To access this, Managers need to click on Request for Icon and select Manager Initiation</a:t>
            </a:r>
            <a:endParaRPr lang="en-US" sz="3200" b="1">
              <a:latin typeface="Book Antiqua" panose="02040602050305030304" pitchFamily="18" charset="0"/>
              <a:cs typeface="Calibri" panose="020F0502020204030204" pitchFamily="34" charset="0"/>
              <a:sym typeface="Book Antiqua" panose="02040602050305030304" pitchFamily="18" charset="0"/>
            </a:endParaRPr>
          </a:p>
          <a:p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174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" y="279400"/>
            <a:ext cx="1266825" cy="1028700"/>
          </a:xfrm>
          <a:prstGeom prst="rect">
            <a:avLst/>
          </a:prstGeom>
          <a:noFill/>
          <a:ln w="9525" cmpd="sng">
            <a:noFill/>
            <a:bevel/>
          </a:ln>
        </p:spPr>
      </p:pic>
      <p:sp>
        <p:nvSpPr>
          <p:cNvPr id="7175" name="CustomShape 4"/>
          <p:cNvSpPr>
            <a:spLocks noChangeArrowheads="1"/>
          </p:cNvSpPr>
          <p:nvPr/>
        </p:nvSpPr>
        <p:spPr bwMode="auto">
          <a:xfrm>
            <a:off x="15601950" y="10106025"/>
            <a:ext cx="1498600" cy="574675"/>
          </a:xfrm>
          <a:prstGeom prst="rect">
            <a:avLst/>
          </a:prstGeom>
          <a:noFill/>
          <a:ln w="9525" cmpd="sng">
            <a:noFill/>
            <a:bevel/>
          </a:ln>
        </p:spPr>
        <p:txBody>
          <a:bodyPr lIns="0" tIns="82440" rIns="0" bIns="82440" anchor="b"/>
          <a:lstStyle/>
          <a:p>
            <a:pPr algn="r"/>
            <a:fld id="{6BB1B421-D040-4CE8-8A9E-393AD3D42F2D}" type="slidenum">
              <a:rPr lang="en-US" sz="2200">
                <a:solidFill>
                  <a:srgbClr val="BCBCBC"/>
                </a:solidFill>
                <a:latin typeface="Book Antiqua" panose="02040602050305030304" pitchFamily="18" charset="0"/>
                <a:sym typeface="Book Antiqua" panose="02040602050305030304" pitchFamily="18" charset="0"/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8195" name="CustomShape 1"/>
          <p:cNvSpPr>
            <a:spLocks noChangeArrowheads="1"/>
          </p:cNvSpPr>
          <p:nvPr/>
        </p:nvSpPr>
        <p:spPr bwMode="auto">
          <a:xfrm>
            <a:off x="2289175" y="8607425"/>
            <a:ext cx="15233650" cy="1444625"/>
          </a:xfrm>
          <a:prstGeom prst="rect">
            <a:avLst/>
          </a:prstGeom>
          <a:noFill/>
          <a:ln w="9360" cmpd="sng">
            <a:noFill/>
            <a:bevel/>
          </a:ln>
        </p:spPr>
        <p:txBody>
          <a:bodyPr wrap="none" lIns="164520" tIns="82440" rIns="164520" bIns="82440" anchor="ctr"/>
          <a:lstStyle/>
          <a:p>
            <a:r>
              <a:rPr lang="en-US" sz="2800">
                <a:solidFill>
                  <a:schemeClr val="tx1"/>
                </a:solidFill>
                <a:latin typeface="Book Antiqua" panose="02040602050305030304" pitchFamily="18" charset="0"/>
                <a:cs typeface="Calibri" panose="020F0502020204030204" pitchFamily="34" charset="0"/>
                <a:sym typeface="Book Antiqua" panose="02040602050305030304" pitchFamily="18" charset="0"/>
              </a:rPr>
              <a:t>Once we click on initiate, Manager gets the view of Resignation form which they have to fill in </a:t>
            </a:r>
            <a:endParaRPr lang="en-US" altLang="en-US">
              <a:solidFill>
                <a:schemeClr val="tx1"/>
              </a:solidFill>
            </a:endParaRPr>
          </a:p>
          <a:p>
            <a:r>
              <a:rPr lang="en-US" sz="2800">
                <a:solidFill>
                  <a:schemeClr val="tx1"/>
                </a:solidFill>
                <a:latin typeface="Book Antiqua" panose="02040602050305030304" pitchFamily="18" charset="0"/>
                <a:cs typeface="Calibri" panose="020F0502020204030204" pitchFamily="34" charset="0"/>
                <a:sym typeface="Book Antiqua" panose="02040602050305030304" pitchFamily="18" charset="0"/>
              </a:rPr>
              <a:t>and submit for initiating separation for selected employee</a:t>
            </a:r>
            <a:endParaRPr lang="en-US" altLang="en-US">
              <a:solidFill>
                <a:schemeClr val="tx1"/>
              </a:solidFill>
            </a:endParaRPr>
          </a:p>
          <a:p>
            <a:endParaRPr lang="en-US" altLang="en-US">
              <a:solidFill>
                <a:schemeClr val="tx1"/>
              </a:solidFill>
            </a:endParaRPr>
          </a:p>
        </p:txBody>
      </p:sp>
      <p:pic>
        <p:nvPicPr>
          <p:cNvPr id="8196" name="Picture 2"/>
          <p:cNvPicPr>
            <a:picLocks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14325" y="279400"/>
            <a:ext cx="1266825" cy="1028700"/>
          </a:xfrm>
          <a:prstGeom prst="rect">
            <a:avLst/>
          </a:prstGeom>
          <a:noFill/>
          <a:ln w="9525" cmpd="sng">
            <a:noFill/>
            <a:bevel/>
          </a:ln>
        </p:spPr>
      </p:pic>
      <p:sp>
        <p:nvSpPr>
          <p:cNvPr id="8197" name="CustomShape 2"/>
          <p:cNvSpPr>
            <a:spLocks noChangeArrowheads="1"/>
          </p:cNvSpPr>
          <p:nvPr/>
        </p:nvSpPr>
        <p:spPr bwMode="auto">
          <a:xfrm>
            <a:off x="15601950" y="10106025"/>
            <a:ext cx="1498600" cy="574675"/>
          </a:xfrm>
          <a:prstGeom prst="rect">
            <a:avLst/>
          </a:prstGeom>
          <a:noFill/>
          <a:ln w="9525" cmpd="sng">
            <a:noFill/>
            <a:bevel/>
          </a:ln>
        </p:spPr>
        <p:txBody>
          <a:bodyPr lIns="0" tIns="82440" rIns="0" bIns="82440" anchor="b"/>
          <a:lstStyle/>
          <a:p>
            <a:pPr algn="r"/>
            <a:fld id="{294DDE9E-2AA5-4308-98B7-11879C52FC4E}" type="slidenum">
              <a:rPr lang="en-US" sz="2200">
                <a:solidFill>
                  <a:srgbClr val="BCBCBC"/>
                </a:solidFill>
                <a:latin typeface="Book Antiqua" panose="02040602050305030304" pitchFamily="18" charset="0"/>
                <a:sym typeface="Book Antiqua" panose="02040602050305030304" pitchFamily="18" charset="0"/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198" name="CustomShape 3"/>
          <p:cNvSpPr>
            <a:spLocks noChangeArrowheads="1"/>
          </p:cNvSpPr>
          <p:nvPr/>
        </p:nvSpPr>
        <p:spPr bwMode="auto">
          <a:xfrm>
            <a:off x="2135188" y="679450"/>
            <a:ext cx="13714412" cy="1446213"/>
          </a:xfrm>
          <a:prstGeom prst="rect">
            <a:avLst/>
          </a:prstGeom>
          <a:noFill/>
          <a:ln w="9360" cmpd="sng">
            <a:noFill/>
            <a:bevel/>
          </a:ln>
        </p:spPr>
        <p:txBody>
          <a:bodyPr wrap="none" lIns="164520" tIns="82440" rIns="164520" bIns="82440" anchor="ctr"/>
          <a:lstStyle/>
          <a:p>
            <a:r>
              <a:rPr lang="en-US" sz="2800">
                <a:solidFill>
                  <a:schemeClr val="tx1"/>
                </a:solidFill>
                <a:latin typeface="Book Antiqua" panose="02040602050305030304" pitchFamily="18" charset="0"/>
                <a:cs typeface="Calibri" panose="020F0502020204030204" pitchFamily="34" charset="0"/>
                <a:sym typeface="Book Antiqua" panose="02040602050305030304" pitchFamily="18" charset="0"/>
              </a:rPr>
              <a:t>A pop up opens displaying list of employees mapped to the Manager with an option </a:t>
            </a:r>
            <a:endParaRPr lang="en-US" altLang="en-US">
              <a:solidFill>
                <a:schemeClr val="tx1"/>
              </a:solidFill>
            </a:endParaRPr>
          </a:p>
          <a:p>
            <a:r>
              <a:rPr lang="en-US" sz="2800">
                <a:solidFill>
                  <a:schemeClr val="tx1"/>
                </a:solidFill>
                <a:latin typeface="Book Antiqua" panose="02040602050305030304" pitchFamily="18" charset="0"/>
                <a:cs typeface="Calibri" panose="020F0502020204030204" pitchFamily="34" charset="0"/>
                <a:sym typeface="Book Antiqua" panose="02040602050305030304" pitchFamily="18" charset="0"/>
              </a:rPr>
              <a:t>to initiate their E-Resignation</a:t>
            </a:r>
            <a:endParaRPr lang="en-US" altLang="en-US">
              <a:solidFill>
                <a:schemeClr val="tx1"/>
              </a:solidFill>
            </a:endParaRPr>
          </a:p>
          <a:p>
            <a:endParaRPr lang="en-US" altLang="en-US">
              <a:solidFill>
                <a:schemeClr val="tx1"/>
              </a:solidFill>
            </a:endParaRPr>
          </a:p>
        </p:txBody>
      </p:sp>
      <p:graphicFrame>
        <p:nvGraphicFramePr>
          <p:cNvPr id="2" name="Content Placeholder 1"/>
          <p:cNvGraphicFramePr/>
          <p:nvPr>
            <p:ph idx="1"/>
          </p:nvPr>
        </p:nvGraphicFramePr>
        <p:xfrm>
          <a:off x="1581150" y="1968500"/>
          <a:ext cx="14020165" cy="663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2" imgW="10439400" imgH="4886325" progId="Paint.Picture">
                  <p:embed/>
                </p:oleObj>
              </mc:Choice>
              <mc:Fallback>
                <p:oleObj name="" r:id="rId2" imgW="10439400" imgH="4886325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1150" y="1968500"/>
                        <a:ext cx="14020165" cy="663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9218" name="CustomShape 1"/>
          <p:cNvSpPr>
            <a:spLocks noChangeArrowheads="1"/>
          </p:cNvSpPr>
          <p:nvPr/>
        </p:nvSpPr>
        <p:spPr bwMode="auto">
          <a:xfrm>
            <a:off x="2124075" y="850900"/>
            <a:ext cx="12342813" cy="1870075"/>
          </a:xfrm>
          <a:prstGeom prst="rect">
            <a:avLst/>
          </a:prstGeom>
          <a:noFill/>
          <a:ln w="9360" cmpd="sng">
            <a:noFill/>
            <a:bevel/>
          </a:ln>
        </p:spPr>
        <p:txBody>
          <a:bodyPr wrap="none" lIns="164520" tIns="82440" rIns="164520" bIns="82440" anchor="ctr"/>
          <a:lstStyle/>
          <a:p>
            <a:r>
              <a:rPr lang="en-US" sz="2800" u="sng">
                <a:solidFill>
                  <a:schemeClr val="tx1"/>
                </a:solidFill>
                <a:latin typeface="Book Antiqua" panose="02040602050305030304" pitchFamily="18" charset="0"/>
                <a:cs typeface="Calibri" panose="020F0502020204030204" pitchFamily="34" charset="0"/>
                <a:sym typeface="Book Antiqua" panose="02040602050305030304" pitchFamily="18" charset="0"/>
              </a:rPr>
              <a:t>Approval Process:</a:t>
            </a:r>
            <a:endParaRPr lang="en-US" altLang="en-US">
              <a:solidFill>
                <a:schemeClr val="tx1"/>
              </a:solidFill>
            </a:endParaRPr>
          </a:p>
          <a:p>
            <a:r>
              <a:rPr lang="en-US" sz="2800">
                <a:solidFill>
                  <a:schemeClr val="tx1"/>
                </a:solidFill>
                <a:latin typeface="Book Antiqua" panose="02040602050305030304" pitchFamily="18" charset="0"/>
                <a:cs typeface="Calibri" panose="020F0502020204030204" pitchFamily="34" charset="0"/>
                <a:sym typeface="Book Antiqua" panose="02040602050305030304" pitchFamily="18" charset="0"/>
              </a:rPr>
              <a:t>Managers need to click on Notification Bell Icon to view all pending records </a:t>
            </a:r>
            <a:endParaRPr lang="en-US" altLang="en-US">
              <a:solidFill>
                <a:schemeClr val="tx1"/>
              </a:solidFill>
            </a:endParaRPr>
          </a:p>
          <a:p>
            <a:r>
              <a:rPr lang="en-US" sz="2800">
                <a:solidFill>
                  <a:schemeClr val="tx1"/>
                </a:solidFill>
                <a:latin typeface="Book Antiqua" panose="02040602050305030304" pitchFamily="18" charset="0"/>
                <a:cs typeface="Calibri" panose="020F0502020204030204" pitchFamily="34" charset="0"/>
                <a:sym typeface="Book Antiqua" panose="02040602050305030304" pitchFamily="18" charset="0"/>
              </a:rPr>
              <a:t>and/or approve pending transactions</a:t>
            </a:r>
            <a:endParaRPr lang="en-US" altLang="en-US">
              <a:solidFill>
                <a:schemeClr val="tx1"/>
              </a:solidFill>
            </a:endParaRPr>
          </a:p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9220" name="CustomShape 2"/>
          <p:cNvSpPr>
            <a:spLocks noChangeArrowheads="1"/>
          </p:cNvSpPr>
          <p:nvPr/>
        </p:nvSpPr>
        <p:spPr bwMode="auto">
          <a:xfrm>
            <a:off x="698500" y="9896475"/>
            <a:ext cx="11641138" cy="609600"/>
          </a:xfrm>
          <a:prstGeom prst="rect">
            <a:avLst/>
          </a:prstGeom>
          <a:noFill/>
          <a:ln w="9360" cmpd="sng">
            <a:noFill/>
            <a:bevel/>
          </a:ln>
        </p:spPr>
        <p:txBody>
          <a:bodyPr wrap="none" lIns="164520" tIns="82440" rIns="164520" bIns="82440" anchor="ctr"/>
          <a:lstStyle/>
          <a:p>
            <a:r>
              <a:rPr lang="en-US" sz="3200">
                <a:latin typeface="Book Antiqua" panose="02040602050305030304" pitchFamily="18" charset="0"/>
                <a:cs typeface="Calibri" panose="020F0502020204030204" pitchFamily="34" charset="0"/>
                <a:sym typeface="Book Antiqua" panose="02040602050305030304" pitchFamily="18" charset="0"/>
              </a:rPr>
              <a:t>Click on a record to view the transaction form for E-Separation</a:t>
            </a:r>
            <a:endParaRPr lang="en-US" altLang="en-US" sz="3200"/>
          </a:p>
          <a:p>
            <a:endParaRPr lang="en-US" altLang="en-US" sz="3200"/>
          </a:p>
        </p:txBody>
      </p:sp>
      <p:pic>
        <p:nvPicPr>
          <p:cNvPr id="9221" name="Picture 2"/>
          <p:cNvPicPr>
            <a:picLocks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14325" y="279400"/>
            <a:ext cx="1266825" cy="1028700"/>
          </a:xfrm>
          <a:prstGeom prst="rect">
            <a:avLst/>
          </a:prstGeom>
          <a:noFill/>
          <a:ln w="9525" cmpd="sng">
            <a:noFill/>
            <a:bevel/>
          </a:ln>
        </p:spPr>
      </p:pic>
      <p:sp>
        <p:nvSpPr>
          <p:cNvPr id="9222" name="CustomShape 3"/>
          <p:cNvSpPr>
            <a:spLocks noChangeArrowheads="1"/>
          </p:cNvSpPr>
          <p:nvPr/>
        </p:nvSpPr>
        <p:spPr bwMode="auto">
          <a:xfrm>
            <a:off x="15601950" y="10106025"/>
            <a:ext cx="1498600" cy="574675"/>
          </a:xfrm>
          <a:prstGeom prst="rect">
            <a:avLst/>
          </a:prstGeom>
          <a:noFill/>
          <a:ln w="9525" cmpd="sng">
            <a:noFill/>
            <a:bevel/>
          </a:ln>
        </p:spPr>
        <p:txBody>
          <a:bodyPr lIns="0" tIns="82440" rIns="0" bIns="82440" anchor="b"/>
          <a:lstStyle/>
          <a:p>
            <a:pPr algn="r"/>
            <a:fld id="{5D07AFC0-39D3-4A85-A432-B1A8A86E0F9C}" type="slidenum">
              <a:rPr lang="en-US" sz="2200">
                <a:solidFill>
                  <a:srgbClr val="BCBCBC"/>
                </a:solidFill>
                <a:latin typeface="Book Antiqua" panose="02040602050305030304" pitchFamily="18" charset="0"/>
                <a:sym typeface="Book Antiqua" panose="02040602050305030304" pitchFamily="18" charset="0"/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5" name="Content Placeholder 4"/>
          <p:cNvGraphicFramePr/>
          <p:nvPr>
            <p:ph idx="1"/>
          </p:nvPr>
        </p:nvGraphicFramePr>
        <p:xfrm>
          <a:off x="1581785" y="2563495"/>
          <a:ext cx="13328650" cy="7004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2" imgW="6010275" imgH="3895725" progId="Paint.Picture">
                  <p:embed/>
                </p:oleObj>
              </mc:Choice>
              <mc:Fallback>
                <p:oleObj name="" r:id="rId2" imgW="6010275" imgH="3895725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1785" y="2563495"/>
                        <a:ext cx="13328650" cy="7004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243" name="CustomShape 1"/>
          <p:cNvSpPr>
            <a:spLocks noChangeArrowheads="1"/>
          </p:cNvSpPr>
          <p:nvPr/>
        </p:nvSpPr>
        <p:spPr bwMode="auto">
          <a:xfrm>
            <a:off x="2960688" y="908050"/>
            <a:ext cx="12039600" cy="590550"/>
          </a:xfrm>
          <a:prstGeom prst="rect">
            <a:avLst/>
          </a:prstGeom>
          <a:noFill/>
          <a:ln w="9360" cmpd="sng">
            <a:noFill/>
            <a:bevel/>
          </a:ln>
        </p:spPr>
        <p:txBody>
          <a:bodyPr wrap="none" lIns="164520" tIns="82440" rIns="164520" bIns="82440" anchor="ctr"/>
          <a:lstStyle/>
          <a:p>
            <a:r>
              <a:rPr lang="en-US" sz="3200">
                <a:latin typeface="Book Antiqua" panose="02040602050305030304" pitchFamily="18" charset="0"/>
                <a:cs typeface="Calibri" panose="020F0502020204030204" pitchFamily="34" charset="0"/>
                <a:sym typeface="Book Antiqua" panose="02040602050305030304" pitchFamily="18" charset="0"/>
              </a:rPr>
              <a:t>Proceed ahead to fill up the form as per requirement and mandatory fields</a:t>
            </a:r>
            <a:endParaRPr lang="en-US" sz="3200">
              <a:latin typeface="Book Antiqua" panose="02040602050305030304" pitchFamily="18" charset="0"/>
              <a:cs typeface="Calibri" panose="020F0502020204030204" pitchFamily="34" charset="0"/>
              <a:sym typeface="Book Antiqua" panose="02040602050305030304" pitchFamily="18" charset="0"/>
            </a:endParaRPr>
          </a:p>
        </p:txBody>
      </p:sp>
      <p:pic>
        <p:nvPicPr>
          <p:cNvPr id="10244" name="Picture 2"/>
          <p:cNvPicPr>
            <a:picLocks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14325" y="279400"/>
            <a:ext cx="1266825" cy="1028700"/>
          </a:xfrm>
          <a:prstGeom prst="rect">
            <a:avLst/>
          </a:prstGeom>
          <a:noFill/>
          <a:ln w="9525" cmpd="sng">
            <a:noFill/>
            <a:bevel/>
          </a:ln>
        </p:spPr>
      </p:pic>
      <p:sp>
        <p:nvSpPr>
          <p:cNvPr id="10245" name="CustomShape 2"/>
          <p:cNvSpPr>
            <a:spLocks noChangeArrowheads="1"/>
          </p:cNvSpPr>
          <p:nvPr/>
        </p:nvSpPr>
        <p:spPr bwMode="auto">
          <a:xfrm>
            <a:off x="15601950" y="10106025"/>
            <a:ext cx="1498600" cy="574675"/>
          </a:xfrm>
          <a:prstGeom prst="rect">
            <a:avLst/>
          </a:prstGeom>
          <a:noFill/>
          <a:ln w="9525" cmpd="sng">
            <a:noFill/>
            <a:bevel/>
          </a:ln>
        </p:spPr>
        <p:txBody>
          <a:bodyPr lIns="0" tIns="82440" rIns="0" bIns="82440" anchor="b"/>
          <a:lstStyle/>
          <a:p>
            <a:pPr algn="r"/>
            <a:fld id="{B3FE60F8-9F27-44CD-B0F1-E2C499EE9A55}" type="slidenum">
              <a:rPr lang="en-US" sz="2200">
                <a:solidFill>
                  <a:srgbClr val="BCBCBC"/>
                </a:solidFill>
                <a:latin typeface="Book Antiqua" panose="02040602050305030304" pitchFamily="18" charset="0"/>
                <a:sym typeface="Book Antiqua" panose="02040602050305030304" pitchFamily="18" charset="0"/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2" name="Content Placeholder 1"/>
          <p:cNvGraphicFramePr/>
          <p:nvPr>
            <p:ph idx="1"/>
          </p:nvPr>
        </p:nvGraphicFramePr>
        <p:xfrm>
          <a:off x="1580515" y="1764665"/>
          <a:ext cx="15520035" cy="834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2" imgW="10867390" imgH="4457700" progId="Paint.Picture">
                  <p:embed/>
                </p:oleObj>
              </mc:Choice>
              <mc:Fallback>
                <p:oleObj name="" r:id="rId2" imgW="10867390" imgH="445770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0515" y="1764665"/>
                        <a:ext cx="15520035" cy="834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ustomShape 1"/>
          <p:cNvSpPr>
            <a:spLocks noChangeArrowheads="1"/>
          </p:cNvSpPr>
          <p:nvPr/>
        </p:nvSpPr>
        <p:spPr bwMode="auto">
          <a:xfrm>
            <a:off x="0" y="30163"/>
            <a:ext cx="331788" cy="658812"/>
          </a:xfrm>
          <a:prstGeom prst="rect">
            <a:avLst/>
          </a:prstGeom>
          <a:noFill/>
          <a:ln w="9360" cmpd="sng">
            <a:noFill/>
            <a:bevel/>
          </a:ln>
        </p:spPr>
        <p:txBody>
          <a:bodyPr/>
          <a:lstStyle/>
          <a:p>
            <a:endParaRPr lang="en-US"/>
          </a:p>
        </p:txBody>
      </p:sp>
      <p:sp>
        <p:nvSpPr>
          <p:cNvPr id="11267" name="CustomShape 2"/>
          <p:cNvSpPr>
            <a:spLocks noChangeArrowheads="1"/>
          </p:cNvSpPr>
          <p:nvPr/>
        </p:nvSpPr>
        <p:spPr bwMode="auto">
          <a:xfrm>
            <a:off x="2733675" y="833438"/>
            <a:ext cx="12206288" cy="1017587"/>
          </a:xfrm>
          <a:prstGeom prst="rect">
            <a:avLst/>
          </a:prstGeom>
          <a:noFill/>
          <a:ln w="9360" cmpd="sng">
            <a:noFill/>
            <a:bevel/>
          </a:ln>
        </p:spPr>
        <p:txBody>
          <a:bodyPr wrap="none" lIns="164520" tIns="82440" rIns="164520" bIns="82440" anchor="ctr"/>
          <a:lstStyle/>
          <a:p>
            <a:r>
              <a:rPr lang="en-US" sz="3200">
                <a:latin typeface="Book Antiqua" panose="02040602050305030304" pitchFamily="18" charset="0"/>
                <a:cs typeface="Calibri" panose="020F0502020204030204" pitchFamily="34" charset="0"/>
                <a:sym typeface="Book Antiqua" panose="02040602050305030304" pitchFamily="18" charset="0"/>
              </a:rPr>
              <a:t>Click on Approve/Reject to perform acceptance or rejection of a transaction</a:t>
            </a:r>
            <a:endParaRPr lang="en-US" altLang="en-US" sz="3200"/>
          </a:p>
          <a:p>
            <a:endParaRPr lang="en-US" altLang="en-US" sz="3200"/>
          </a:p>
        </p:txBody>
      </p:sp>
      <p:pic>
        <p:nvPicPr>
          <p:cNvPr id="11268" name="Picture 2"/>
          <p:cNvPicPr>
            <a:picLocks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14325" y="279400"/>
            <a:ext cx="1266825" cy="1028700"/>
          </a:xfrm>
          <a:prstGeom prst="rect">
            <a:avLst/>
          </a:prstGeom>
          <a:noFill/>
          <a:ln w="9525" cmpd="sng">
            <a:noFill/>
            <a:bevel/>
          </a:ln>
        </p:spPr>
      </p:pic>
      <p:sp>
        <p:nvSpPr>
          <p:cNvPr id="11269" name="CustomShape 3"/>
          <p:cNvSpPr>
            <a:spLocks noChangeArrowheads="1"/>
          </p:cNvSpPr>
          <p:nvPr/>
        </p:nvSpPr>
        <p:spPr bwMode="auto">
          <a:xfrm>
            <a:off x="15601950" y="10106025"/>
            <a:ext cx="1498600" cy="574675"/>
          </a:xfrm>
          <a:prstGeom prst="rect">
            <a:avLst/>
          </a:prstGeom>
          <a:noFill/>
          <a:ln w="9525" cmpd="sng">
            <a:noFill/>
            <a:bevel/>
          </a:ln>
        </p:spPr>
        <p:txBody>
          <a:bodyPr lIns="0" tIns="82440" rIns="0" bIns="82440" anchor="b"/>
          <a:lstStyle/>
          <a:p>
            <a:pPr algn="r"/>
            <a:fld id="{D496CB04-2CD4-4316-9840-001CD97DF18D}" type="slidenum">
              <a:rPr lang="en-US" sz="2200">
                <a:solidFill>
                  <a:srgbClr val="BCBCBC"/>
                </a:solidFill>
                <a:latin typeface="Book Antiqua" panose="02040602050305030304" pitchFamily="18" charset="0"/>
                <a:sym typeface="Book Antiqua" panose="02040602050305030304" pitchFamily="18" charset="0"/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1270" name="Picture 6" descr="Accept or Reje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" y="1895475"/>
            <a:ext cx="17754600" cy="830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2290" name="CustomShape 1"/>
          <p:cNvSpPr>
            <a:spLocks noChangeArrowheads="1"/>
          </p:cNvSpPr>
          <p:nvPr/>
        </p:nvSpPr>
        <p:spPr bwMode="auto">
          <a:xfrm>
            <a:off x="0" y="30163"/>
            <a:ext cx="331788" cy="658812"/>
          </a:xfrm>
          <a:prstGeom prst="rect">
            <a:avLst/>
          </a:prstGeom>
          <a:noFill/>
          <a:ln w="9360" cmpd="sng">
            <a:noFill/>
            <a:bevel/>
          </a:ln>
        </p:spPr>
        <p:txBody>
          <a:bodyPr/>
          <a:lstStyle/>
          <a:p>
            <a:endParaRPr lang="en-US"/>
          </a:p>
        </p:txBody>
      </p:sp>
      <p:pic>
        <p:nvPicPr>
          <p:cNvPr id="12292" name="Picture 2"/>
          <p:cNvPicPr>
            <a:picLocks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14325" y="279400"/>
            <a:ext cx="1266825" cy="1028700"/>
          </a:xfrm>
          <a:prstGeom prst="rect">
            <a:avLst/>
          </a:prstGeom>
          <a:noFill/>
          <a:ln w="9525" cmpd="sng">
            <a:noFill/>
            <a:bevel/>
          </a:ln>
        </p:spPr>
      </p:pic>
      <p:sp>
        <p:nvSpPr>
          <p:cNvPr id="12293" name="CustomShape 2"/>
          <p:cNvSpPr>
            <a:spLocks noChangeArrowheads="1"/>
          </p:cNvSpPr>
          <p:nvPr/>
        </p:nvSpPr>
        <p:spPr bwMode="auto">
          <a:xfrm>
            <a:off x="15601950" y="10106025"/>
            <a:ext cx="1498600" cy="574675"/>
          </a:xfrm>
          <a:prstGeom prst="rect">
            <a:avLst/>
          </a:prstGeom>
          <a:noFill/>
          <a:ln w="9525" cmpd="sng">
            <a:noFill/>
            <a:bevel/>
          </a:ln>
        </p:spPr>
        <p:txBody>
          <a:bodyPr lIns="0" tIns="82440" rIns="0" bIns="82440" anchor="b"/>
          <a:lstStyle/>
          <a:p>
            <a:pPr algn="r"/>
            <a:fld id="{F9B35DE4-B3E6-442C-8F15-1A947D390764}" type="slidenum">
              <a:rPr lang="en-US" sz="2200">
                <a:solidFill>
                  <a:srgbClr val="BCBCBC"/>
                </a:solidFill>
                <a:latin typeface="Book Antiqua" panose="02040602050305030304" pitchFamily="18" charset="0"/>
                <a:sym typeface="Book Antiqua" panose="02040602050305030304" pitchFamily="18" charset="0"/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294" name="CustomShape 3"/>
          <p:cNvSpPr>
            <a:spLocks noChangeArrowheads="1"/>
          </p:cNvSpPr>
          <p:nvPr/>
        </p:nvSpPr>
        <p:spPr bwMode="auto">
          <a:xfrm>
            <a:off x="2752725" y="1133475"/>
            <a:ext cx="13030200" cy="517525"/>
          </a:xfrm>
          <a:prstGeom prst="rect">
            <a:avLst/>
          </a:prstGeom>
          <a:noFill/>
          <a:ln w="9525" cmpd="sng">
            <a:noFill/>
            <a:bevel/>
          </a:ln>
        </p:spPr>
        <p:txBody>
          <a:bodyPr lIns="90000" tIns="45000" rIns="90000" bIns="45000"/>
          <a:lstStyle/>
          <a:p>
            <a:r>
              <a:rPr lang="en-US" sz="3600" b="1" u="sng">
                <a:latin typeface="Book Antiqua" panose="02040602050305030304" pitchFamily="18" charset="0"/>
                <a:sym typeface="Book Antiqua" panose="02040602050305030304" pitchFamily="18" charset="0"/>
              </a:rPr>
              <a:t>Checklist:</a:t>
            </a:r>
            <a:endParaRPr lang="en-US" sz="3600" b="1" u="sng">
              <a:latin typeface="Book Antiqua" panose="02040602050305030304" pitchFamily="18" charset="0"/>
              <a:sym typeface="Book Antiqua" panose="02040602050305030304" pitchFamily="18" charset="0"/>
            </a:endParaRPr>
          </a:p>
          <a:p>
            <a:endParaRPr lang="en-US" sz="2800" b="1" u="sng">
              <a:latin typeface="Book Antiqua" panose="02040602050305030304" pitchFamily="18" charset="0"/>
              <a:sym typeface="Book Antiqua" panose="02040602050305030304" pitchFamily="18" charset="0"/>
            </a:endParaRPr>
          </a:p>
          <a:p>
            <a:r>
              <a:rPr lang="en-US" sz="2800" b="1">
                <a:latin typeface="Book Antiqua" panose="02040602050305030304" pitchFamily="18" charset="0"/>
                <a:sym typeface="Book Antiqua" panose="02040602050305030304" pitchFamily="18" charset="0"/>
              </a:rPr>
              <a:t>Checklist Manager will get their notification of checklist items which w</a:t>
            </a:r>
            <a:r>
              <a:rPr lang="en-IN" altLang="en-US" sz="2800" b="1">
                <a:latin typeface="Book Antiqua" panose="02040602050305030304" pitchFamily="18" charset="0"/>
                <a:sym typeface="Book Antiqua" panose="02040602050305030304" pitchFamily="18" charset="0"/>
              </a:rPr>
              <a:t>ill trigger after manager take action on E-sep transaction or throgh job</a:t>
            </a:r>
            <a:r>
              <a:rPr lang="en-US" sz="2800" b="1">
                <a:latin typeface="Book Antiqua" panose="02040602050305030304" pitchFamily="18" charset="0"/>
                <a:sym typeface="Book Antiqua" panose="02040602050305030304" pitchFamily="18" charset="0"/>
              </a:rPr>
              <a:t>.</a:t>
            </a:r>
            <a:endParaRPr lang="en-US" sz="2800" b="1">
              <a:latin typeface="Book Antiqua" panose="02040602050305030304" pitchFamily="18" charset="0"/>
              <a:sym typeface="Book Antiqua" panose="02040602050305030304" pitchFamily="18" charset="0"/>
            </a:endParaRPr>
          </a:p>
          <a:p>
            <a:r>
              <a:rPr lang="en-US" sz="2800" b="1">
                <a:latin typeface="Book Antiqua" panose="02040602050305030304" pitchFamily="18" charset="0"/>
                <a:sym typeface="Book Antiqua" panose="02040602050305030304" pitchFamily="18" charset="0"/>
              </a:rPr>
              <a:t>He/She can View Pending Checklist Details from Notification Icon</a:t>
            </a:r>
            <a:endParaRPr lang="en-US" sz="2800" b="1">
              <a:latin typeface="Book Antiqua" panose="02040602050305030304" pitchFamily="18" charset="0"/>
              <a:sym typeface="Book Antiqua" panose="02040602050305030304" pitchFamily="18" charset="0"/>
            </a:endParaRPr>
          </a:p>
        </p:txBody>
      </p:sp>
      <p:graphicFrame>
        <p:nvGraphicFramePr>
          <p:cNvPr id="2" name="Content Placeholder 1"/>
          <p:cNvGraphicFramePr/>
          <p:nvPr>
            <p:ph idx="1"/>
          </p:nvPr>
        </p:nvGraphicFramePr>
        <p:xfrm>
          <a:off x="901065" y="3722370"/>
          <a:ext cx="16198850" cy="677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2" imgW="10887075" imgH="4410075" progId="Paint.Picture">
                  <p:embed/>
                </p:oleObj>
              </mc:Choice>
              <mc:Fallback>
                <p:oleObj name="" r:id="rId2" imgW="10887075" imgH="4410075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01065" y="3722370"/>
                        <a:ext cx="16198850" cy="677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1685</Words>
  <Application>WPS Presentation</Application>
  <PresentationFormat>Custom</PresentationFormat>
  <Paragraphs>89</Paragraphs>
  <Slides>12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8</vt:i4>
      </vt:variant>
      <vt:variant>
        <vt:lpstr>幻灯片标题</vt:lpstr>
      </vt:variant>
      <vt:variant>
        <vt:i4>12</vt:i4>
      </vt:variant>
    </vt:vector>
  </HeadingPairs>
  <TitlesOfParts>
    <vt:vector size="30" baseType="lpstr">
      <vt:lpstr>Arial</vt:lpstr>
      <vt:lpstr>SimSun</vt:lpstr>
      <vt:lpstr>Wingdings</vt:lpstr>
      <vt:lpstr>Lucida Sans</vt:lpstr>
      <vt:lpstr>Book Antiqua</vt:lpstr>
      <vt:lpstr>Calibri</vt:lpstr>
      <vt:lpstr>Microsoft YaHei</vt:lpstr>
      <vt:lpstr>Arial Unicode MS</vt:lpstr>
      <vt:lpstr>Office Theme</vt:lpstr>
      <vt:lpstr>Office Theme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SoniyaL</dc:creator>
  <cp:lastModifiedBy>CNG-LAP-183</cp:lastModifiedBy>
  <cp:revision>20</cp:revision>
  <dcterms:created xsi:type="dcterms:W3CDTF">2017-06-20T05:56:00Z</dcterms:created>
  <dcterms:modified xsi:type="dcterms:W3CDTF">2020-12-08T04:23:16Z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1033-11.2.0.9747</vt:lpwstr>
  </property>
</Properties>
</file>